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699" r:id="rId3"/>
    <p:sldMasterId id="2147483723" r:id="rId4"/>
  </p:sldMasterIdLst>
  <p:notesMasterIdLst>
    <p:notesMasterId r:id="rId198"/>
  </p:notesMasterIdLst>
  <p:sldIdLst>
    <p:sldId id="257" r:id="rId5"/>
    <p:sldId id="269" r:id="rId6"/>
    <p:sldId id="395" r:id="rId7"/>
    <p:sldId id="396" r:id="rId8"/>
    <p:sldId id="397" r:id="rId9"/>
    <p:sldId id="398" r:id="rId10"/>
    <p:sldId id="420" r:id="rId11"/>
    <p:sldId id="421" r:id="rId12"/>
    <p:sldId id="423" r:id="rId13"/>
    <p:sldId id="424" r:id="rId14"/>
    <p:sldId id="425" r:id="rId15"/>
    <p:sldId id="426" r:id="rId16"/>
    <p:sldId id="427" r:id="rId17"/>
    <p:sldId id="271" r:id="rId18"/>
    <p:sldId id="272" r:id="rId19"/>
    <p:sldId id="273" r:id="rId20"/>
    <p:sldId id="274" r:id="rId21"/>
    <p:sldId id="278" r:id="rId22"/>
    <p:sldId id="279" r:id="rId23"/>
    <p:sldId id="280" r:id="rId24"/>
    <p:sldId id="283" r:id="rId25"/>
    <p:sldId id="281" r:id="rId26"/>
    <p:sldId id="277" r:id="rId27"/>
    <p:sldId id="284" r:id="rId28"/>
    <p:sldId id="288" r:id="rId29"/>
    <p:sldId id="311" r:id="rId30"/>
    <p:sldId id="308" r:id="rId31"/>
    <p:sldId id="309" r:id="rId32"/>
    <p:sldId id="428" r:id="rId33"/>
    <p:sldId id="429" r:id="rId34"/>
    <p:sldId id="430" r:id="rId35"/>
    <p:sldId id="289" r:id="rId36"/>
    <p:sldId id="417" r:id="rId37"/>
    <p:sldId id="305" r:id="rId38"/>
    <p:sldId id="312" r:id="rId39"/>
    <p:sldId id="282" r:id="rId40"/>
    <p:sldId id="285" r:id="rId41"/>
    <p:sldId id="286" r:id="rId42"/>
    <p:sldId id="290" r:id="rId43"/>
    <p:sldId id="291" r:id="rId44"/>
    <p:sldId id="293" r:id="rId45"/>
    <p:sldId id="292" r:id="rId46"/>
    <p:sldId id="295" r:id="rId47"/>
    <p:sldId id="296" r:id="rId48"/>
    <p:sldId id="297" r:id="rId49"/>
    <p:sldId id="298" r:id="rId50"/>
    <p:sldId id="299" r:id="rId51"/>
    <p:sldId id="300" r:id="rId52"/>
    <p:sldId id="302" r:id="rId53"/>
    <p:sldId id="314" r:id="rId54"/>
    <p:sldId id="316" r:id="rId55"/>
    <p:sldId id="348" r:id="rId56"/>
    <p:sldId id="315" r:id="rId57"/>
    <p:sldId id="317" r:id="rId58"/>
    <p:sldId id="318" r:id="rId59"/>
    <p:sldId id="337" r:id="rId60"/>
    <p:sldId id="338" r:id="rId61"/>
    <p:sldId id="339" r:id="rId62"/>
    <p:sldId id="340" r:id="rId63"/>
    <p:sldId id="350" r:id="rId64"/>
    <p:sldId id="349" r:id="rId65"/>
    <p:sldId id="351" r:id="rId66"/>
    <p:sldId id="352" r:id="rId67"/>
    <p:sldId id="354" r:id="rId68"/>
    <p:sldId id="353" r:id="rId69"/>
    <p:sldId id="341" r:id="rId70"/>
    <p:sldId id="304" r:id="rId71"/>
    <p:sldId id="303" r:id="rId72"/>
    <p:sldId id="313" r:id="rId73"/>
    <p:sldId id="342" r:id="rId74"/>
    <p:sldId id="346" r:id="rId75"/>
    <p:sldId id="347" r:id="rId76"/>
    <p:sldId id="355" r:id="rId77"/>
    <p:sldId id="258" r:id="rId78"/>
    <p:sldId id="356" r:id="rId79"/>
    <p:sldId id="358" r:id="rId80"/>
    <p:sldId id="359" r:id="rId81"/>
    <p:sldId id="361" r:id="rId82"/>
    <p:sldId id="362" r:id="rId83"/>
    <p:sldId id="363" r:id="rId84"/>
    <p:sldId id="365" r:id="rId85"/>
    <p:sldId id="360" r:id="rId86"/>
    <p:sldId id="366" r:id="rId87"/>
    <p:sldId id="372" r:id="rId88"/>
    <p:sldId id="371" r:id="rId89"/>
    <p:sldId id="373" r:id="rId90"/>
    <p:sldId id="370" r:id="rId91"/>
    <p:sldId id="375" r:id="rId92"/>
    <p:sldId id="378" r:id="rId93"/>
    <p:sldId id="377" r:id="rId94"/>
    <p:sldId id="376" r:id="rId95"/>
    <p:sldId id="513" r:id="rId96"/>
    <p:sldId id="259" r:id="rId97"/>
    <p:sldId id="446" r:id="rId98"/>
    <p:sldId id="433" r:id="rId99"/>
    <p:sldId id="512" r:id="rId100"/>
    <p:sldId id="448" r:id="rId101"/>
    <p:sldId id="447" r:id="rId102"/>
    <p:sldId id="434" r:id="rId103"/>
    <p:sldId id="435" r:id="rId104"/>
    <p:sldId id="436" r:id="rId105"/>
    <p:sldId id="388" r:id="rId106"/>
    <p:sldId id="389" r:id="rId107"/>
    <p:sldId id="390" r:id="rId108"/>
    <p:sldId id="391" r:id="rId109"/>
    <p:sldId id="392" r:id="rId110"/>
    <p:sldId id="393" r:id="rId111"/>
    <p:sldId id="394" r:id="rId112"/>
    <p:sldId id="402" r:id="rId113"/>
    <p:sldId id="403" r:id="rId114"/>
    <p:sldId id="404" r:id="rId115"/>
    <p:sldId id="517" r:id="rId116"/>
    <p:sldId id="530" r:id="rId117"/>
    <p:sldId id="529" r:id="rId118"/>
    <p:sldId id="525" r:id="rId119"/>
    <p:sldId id="528" r:id="rId120"/>
    <p:sldId id="527" r:id="rId121"/>
    <p:sldId id="523" r:id="rId122"/>
    <p:sldId id="526" r:id="rId123"/>
    <p:sldId id="519" r:id="rId124"/>
    <p:sldId id="518" r:id="rId125"/>
    <p:sldId id="260" r:id="rId126"/>
    <p:sldId id="439" r:id="rId127"/>
    <p:sldId id="440" r:id="rId128"/>
    <p:sldId id="441" r:id="rId129"/>
    <p:sldId id="442" r:id="rId130"/>
    <p:sldId id="443" r:id="rId131"/>
    <p:sldId id="444" r:id="rId132"/>
    <p:sldId id="445" r:id="rId133"/>
    <p:sldId id="531" r:id="rId134"/>
    <p:sldId id="532" r:id="rId135"/>
    <p:sldId id="535" r:id="rId136"/>
    <p:sldId id="538" r:id="rId137"/>
    <p:sldId id="536" r:id="rId138"/>
    <p:sldId id="539" r:id="rId139"/>
    <p:sldId id="537" r:id="rId140"/>
    <p:sldId id="540" r:id="rId141"/>
    <p:sldId id="541" r:id="rId142"/>
    <p:sldId id="578" r:id="rId143"/>
    <p:sldId id="542" r:id="rId144"/>
    <p:sldId id="579" r:id="rId145"/>
    <p:sldId id="261" r:id="rId146"/>
    <p:sldId id="506" r:id="rId147"/>
    <p:sldId id="459" r:id="rId148"/>
    <p:sldId id="458" r:id="rId149"/>
    <p:sldId id="460" r:id="rId150"/>
    <p:sldId id="545" r:id="rId151"/>
    <p:sldId id="546" r:id="rId152"/>
    <p:sldId id="547" r:id="rId153"/>
    <p:sldId id="548" r:id="rId154"/>
    <p:sldId id="549" r:id="rId155"/>
    <p:sldId id="550" r:id="rId156"/>
    <p:sldId id="551" r:id="rId157"/>
    <p:sldId id="262" r:id="rId158"/>
    <p:sldId id="558" r:id="rId159"/>
    <p:sldId id="559" r:id="rId160"/>
    <p:sldId id="553" r:id="rId161"/>
    <p:sldId id="554" r:id="rId162"/>
    <p:sldId id="555" r:id="rId163"/>
    <p:sldId id="557" r:id="rId164"/>
    <p:sldId id="556" r:id="rId165"/>
    <p:sldId id="263" r:id="rId166"/>
    <p:sldId id="561" r:id="rId167"/>
    <p:sldId id="562" r:id="rId168"/>
    <p:sldId id="563" r:id="rId169"/>
    <p:sldId id="565" r:id="rId170"/>
    <p:sldId id="564" r:id="rId171"/>
    <p:sldId id="265" r:id="rId172"/>
    <p:sldId id="405" r:id="rId173"/>
    <p:sldId id="507" r:id="rId174"/>
    <p:sldId id="508" r:id="rId175"/>
    <p:sldId id="560" r:id="rId176"/>
    <p:sldId id="408" r:id="rId177"/>
    <p:sldId id="266" r:id="rId178"/>
    <p:sldId id="385" r:id="rId179"/>
    <p:sldId id="509" r:id="rId180"/>
    <p:sldId id="511" r:id="rId181"/>
    <p:sldId id="566" r:id="rId182"/>
    <p:sldId id="568" r:id="rId183"/>
    <p:sldId id="267" r:id="rId184"/>
    <p:sldId id="503" r:id="rId185"/>
    <p:sldId id="504" r:id="rId186"/>
    <p:sldId id="569" r:id="rId187"/>
    <p:sldId id="570" r:id="rId188"/>
    <p:sldId id="505" r:id="rId189"/>
    <p:sldId id="264" r:id="rId190"/>
    <p:sldId id="571" r:id="rId191"/>
    <p:sldId id="572" r:id="rId192"/>
    <p:sldId id="573" r:id="rId193"/>
    <p:sldId id="574" r:id="rId194"/>
    <p:sldId id="575" r:id="rId195"/>
    <p:sldId id="576" r:id="rId196"/>
    <p:sldId id="577" r:id="rId1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1-j1" id="{C398BDB8-479C-478F-8086-777A2F6356F8}">
          <p14:sldIdLst>
            <p14:sldId id="257"/>
            <p14:sldId id="269"/>
            <p14:sldId id="395"/>
            <p14:sldId id="396"/>
            <p14:sldId id="397"/>
            <p14:sldId id="398"/>
            <p14:sldId id="420"/>
            <p14:sldId id="421"/>
            <p14:sldId id="423"/>
            <p14:sldId id="424"/>
            <p14:sldId id="425"/>
            <p14:sldId id="426"/>
            <p14:sldId id="427"/>
            <p14:sldId id="271"/>
            <p14:sldId id="272"/>
            <p14:sldId id="273"/>
            <p14:sldId id="274"/>
            <p14:sldId id="278"/>
            <p14:sldId id="279"/>
            <p14:sldId id="280"/>
            <p14:sldId id="283"/>
            <p14:sldId id="281"/>
            <p14:sldId id="277"/>
            <p14:sldId id="284"/>
            <p14:sldId id="288"/>
            <p14:sldId id="311"/>
            <p14:sldId id="308"/>
            <p14:sldId id="309"/>
            <p14:sldId id="428"/>
            <p14:sldId id="429"/>
            <p14:sldId id="430"/>
            <p14:sldId id="289"/>
            <p14:sldId id="417"/>
            <p14:sldId id="305"/>
            <p14:sldId id="312"/>
            <p14:sldId id="282"/>
            <p14:sldId id="285"/>
            <p14:sldId id="286"/>
            <p14:sldId id="290"/>
            <p14:sldId id="291"/>
            <p14:sldId id="293"/>
            <p14:sldId id="292"/>
            <p14:sldId id="295"/>
            <p14:sldId id="296"/>
            <p14:sldId id="297"/>
            <p14:sldId id="298"/>
            <p14:sldId id="299"/>
            <p14:sldId id="300"/>
            <p14:sldId id="302"/>
            <p14:sldId id="314"/>
            <p14:sldId id="316"/>
            <p14:sldId id="348"/>
            <p14:sldId id="315"/>
            <p14:sldId id="317"/>
            <p14:sldId id="318"/>
            <p14:sldId id="337"/>
            <p14:sldId id="338"/>
            <p14:sldId id="339"/>
            <p14:sldId id="340"/>
            <p14:sldId id="350"/>
            <p14:sldId id="349"/>
            <p14:sldId id="351"/>
            <p14:sldId id="352"/>
            <p14:sldId id="354"/>
            <p14:sldId id="353"/>
            <p14:sldId id="341"/>
            <p14:sldId id="304"/>
            <p14:sldId id="303"/>
            <p14:sldId id="313"/>
            <p14:sldId id="342"/>
            <p14:sldId id="346"/>
            <p14:sldId id="347"/>
            <p14:sldId id="355"/>
          </p14:sldIdLst>
        </p14:section>
        <p14:section name="b1-j2" id="{AD75A5D7-394B-442C-BAD9-509829AFDF6D}">
          <p14:sldIdLst>
            <p14:sldId id="258"/>
            <p14:sldId id="356"/>
            <p14:sldId id="358"/>
            <p14:sldId id="359"/>
            <p14:sldId id="361"/>
            <p14:sldId id="362"/>
            <p14:sldId id="363"/>
            <p14:sldId id="365"/>
            <p14:sldId id="360"/>
            <p14:sldId id="366"/>
            <p14:sldId id="372"/>
            <p14:sldId id="371"/>
            <p14:sldId id="373"/>
            <p14:sldId id="370"/>
            <p14:sldId id="375"/>
            <p14:sldId id="378"/>
            <p14:sldId id="377"/>
            <p14:sldId id="376"/>
            <p14:sldId id="513"/>
          </p14:sldIdLst>
        </p14:section>
        <p14:section name="b1-j3" id="{98D653DD-121B-431B-A68A-ABA4E1EDFC1F}">
          <p14:sldIdLst>
            <p14:sldId id="259"/>
            <p14:sldId id="446"/>
            <p14:sldId id="433"/>
            <p14:sldId id="512"/>
            <p14:sldId id="448"/>
            <p14:sldId id="447"/>
            <p14:sldId id="434"/>
            <p14:sldId id="435"/>
            <p14:sldId id="436"/>
            <p14:sldId id="388"/>
            <p14:sldId id="389"/>
            <p14:sldId id="390"/>
            <p14:sldId id="391"/>
            <p14:sldId id="392"/>
            <p14:sldId id="393"/>
            <p14:sldId id="394"/>
            <p14:sldId id="402"/>
            <p14:sldId id="403"/>
            <p14:sldId id="404"/>
            <p14:sldId id="517"/>
            <p14:sldId id="530"/>
            <p14:sldId id="529"/>
            <p14:sldId id="525"/>
            <p14:sldId id="528"/>
            <p14:sldId id="527"/>
            <p14:sldId id="523"/>
            <p14:sldId id="526"/>
            <p14:sldId id="519"/>
            <p14:sldId id="518"/>
          </p14:sldIdLst>
        </p14:section>
        <p14:section name="b1-j4" id="{AA9ECB4B-CDEE-4425-8ACB-3EE3E8A16F12}">
          <p14:sldIdLst>
            <p14:sldId id="260"/>
            <p14:sldId id="439"/>
            <p14:sldId id="440"/>
            <p14:sldId id="441"/>
            <p14:sldId id="442"/>
            <p14:sldId id="443"/>
            <p14:sldId id="444"/>
            <p14:sldId id="445"/>
            <p14:sldId id="531"/>
            <p14:sldId id="532"/>
            <p14:sldId id="535"/>
            <p14:sldId id="538"/>
            <p14:sldId id="536"/>
            <p14:sldId id="539"/>
            <p14:sldId id="537"/>
            <p14:sldId id="540"/>
            <p14:sldId id="541"/>
            <p14:sldId id="578"/>
            <p14:sldId id="542"/>
            <p14:sldId id="579"/>
          </p14:sldIdLst>
        </p14:section>
        <p14:section name="b1-j5" id="{4B7BD113-36AE-496B-AF3F-6B888CC4BEA5}">
          <p14:sldIdLst>
            <p14:sldId id="261"/>
            <p14:sldId id="506"/>
            <p14:sldId id="459"/>
            <p14:sldId id="458"/>
            <p14:sldId id="460"/>
            <p14:sldId id="545"/>
            <p14:sldId id="546"/>
            <p14:sldId id="547"/>
            <p14:sldId id="548"/>
            <p14:sldId id="549"/>
            <p14:sldId id="550"/>
            <p14:sldId id="551"/>
          </p14:sldIdLst>
        </p14:section>
        <p14:section name="b1-j6" id="{B1A4D690-A076-48F6-B663-236819A6C08C}">
          <p14:sldIdLst>
            <p14:sldId id="262"/>
            <p14:sldId id="558"/>
            <p14:sldId id="559"/>
            <p14:sldId id="553"/>
            <p14:sldId id="554"/>
            <p14:sldId id="555"/>
            <p14:sldId id="557"/>
            <p14:sldId id="556"/>
          </p14:sldIdLst>
        </p14:section>
        <p14:section name="b1-j7" id="{4EE47709-8BF0-4542-9B00-AA2C1C4AB66D}">
          <p14:sldIdLst>
            <p14:sldId id="263"/>
            <p14:sldId id="561"/>
            <p14:sldId id="562"/>
            <p14:sldId id="563"/>
            <p14:sldId id="565"/>
            <p14:sldId id="564"/>
          </p14:sldIdLst>
        </p14:section>
        <p14:section name="b1-j8" id="{875ADA7E-A518-4121-91FC-3487D129C03A}">
          <p14:sldIdLst>
            <p14:sldId id="265"/>
            <p14:sldId id="405"/>
            <p14:sldId id="507"/>
            <p14:sldId id="508"/>
            <p14:sldId id="560"/>
            <p14:sldId id="408"/>
          </p14:sldIdLst>
        </p14:section>
        <p14:section name="b1-j9" id="{B59F8AD5-9886-4950-A662-D41114894379}">
          <p14:sldIdLst>
            <p14:sldId id="266"/>
            <p14:sldId id="385"/>
            <p14:sldId id="509"/>
            <p14:sldId id="511"/>
            <p14:sldId id="566"/>
            <p14:sldId id="568"/>
          </p14:sldIdLst>
        </p14:section>
        <p14:section name="b1-j10" id="{1987AD0F-688B-44D3-AC4B-63F76766AC1E}">
          <p14:sldIdLst>
            <p14:sldId id="267"/>
            <p14:sldId id="503"/>
            <p14:sldId id="504"/>
            <p14:sldId id="569"/>
            <p14:sldId id="570"/>
            <p14:sldId id="505"/>
          </p14:sldIdLst>
        </p14:section>
        <p14:section name="b1-j11" id="{48B6D26D-032C-4D63-94D5-77BE32A4AE7F}">
          <p14:sldIdLst>
            <p14:sldId id="264"/>
            <p14:sldId id="571"/>
            <p14:sldId id="572"/>
            <p14:sldId id="573"/>
            <p14:sldId id="574"/>
            <p14:sldId id="575"/>
            <p14:sldId id="576"/>
            <p14:sldId id="5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0000"/>
    <a:srgbClr val="FFFFFF"/>
    <a:srgbClr val="FF0B05"/>
    <a:srgbClr val="0A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77" d="100"/>
          <a:sy n="77" d="100"/>
        </p:scale>
        <p:origin x="68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viewProps" Target="view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theme" Target="theme/theme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notesMaster" Target="notesMasters/notesMaster1.xml"/><Relationship Id="rId202" Type="http://schemas.openxmlformats.org/officeDocument/2006/relationships/tableStyles" Target="tableStyle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s>
</file>

<file path=ppt/diagrams/_rels/data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 Id="rId4" Type="http://schemas.openxmlformats.org/officeDocument/2006/relationships/image" Target="../media/image114.png"/></Relationships>
</file>

<file path=ppt/diagrams/_rels/drawing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 Id="rId4" Type="http://schemas.openxmlformats.org/officeDocument/2006/relationships/image" Target="../media/image114.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EED4FE-EC1E-467A-9924-19CE564EB597}" type="doc">
      <dgm:prSet loTypeId="urn:microsoft.com/office/officeart/2005/8/layout/hierarchy2" loCatId="hierarchy" qsTypeId="urn:microsoft.com/office/officeart/2005/8/quickstyle/3d2" qsCatId="3D" csTypeId="urn:microsoft.com/office/officeart/2005/8/colors/colorful5" csCatId="colorful" phldr="1"/>
      <dgm:spPr/>
      <dgm:t>
        <a:bodyPr/>
        <a:lstStyle/>
        <a:p>
          <a:endParaRPr lang="en-US"/>
        </a:p>
      </dgm:t>
    </dgm:pt>
    <dgm:pt modelId="{09195561-0AFD-43CF-A437-D886836E972E}">
      <dgm:prSet phldrT="[Text]" custT="1"/>
      <dgm:spPr/>
      <dgm:t>
        <a:bodyPr/>
        <a:lstStyle/>
        <a:p>
          <a:r>
            <a:rPr lang="fa-IR" sz="3200" dirty="0">
              <a:cs typeface="B Nazanin" panose="00000400000000000000" pitchFamily="2" charset="-78"/>
            </a:rPr>
            <a:t>انواع </a:t>
          </a:r>
          <a:r>
            <a:rPr lang="fa-IR" sz="3200" dirty="0" smtClean="0">
              <a:cs typeface="B Nazanin" panose="00000400000000000000" pitchFamily="2" charset="-78"/>
            </a:rPr>
            <a:t>مقاومت</a:t>
          </a:r>
          <a:endParaRPr lang="en-US" sz="3200" dirty="0">
            <a:cs typeface="B Nazanin" panose="00000400000000000000" pitchFamily="2" charset="-78"/>
          </a:endParaRPr>
        </a:p>
      </dgm:t>
    </dgm:pt>
    <dgm:pt modelId="{BE5881BD-1A35-470D-BCE6-AB5E61DD46FD}" type="parTrans" cxnId="{F3CD85C4-9CA7-4D74-90F1-49EE43995678}">
      <dgm:prSet/>
      <dgm:spPr/>
      <dgm:t>
        <a:bodyPr/>
        <a:lstStyle/>
        <a:p>
          <a:endParaRPr lang="en-US"/>
        </a:p>
      </dgm:t>
    </dgm:pt>
    <dgm:pt modelId="{DDBC599D-CD84-4D06-B306-104DD0BAC094}" type="sibTrans" cxnId="{F3CD85C4-9CA7-4D74-90F1-49EE43995678}">
      <dgm:prSet/>
      <dgm:spPr/>
      <dgm:t>
        <a:bodyPr/>
        <a:lstStyle/>
        <a:p>
          <a:endParaRPr lang="en-US"/>
        </a:p>
      </dgm:t>
    </dgm:pt>
    <dgm:pt modelId="{9B28CD5F-2507-44B7-9A2D-B211F00C5B64}">
      <dgm:prSet phldrT="[Text]" custT="1"/>
      <dgm:spPr/>
      <dgm:t>
        <a:bodyPr/>
        <a:lstStyle/>
        <a:p>
          <a:r>
            <a:rPr lang="fa-IR" sz="3200" dirty="0">
              <a:cs typeface="B Nazanin" panose="00000400000000000000" pitchFamily="2" charset="-78"/>
            </a:rPr>
            <a:t>ثابت</a:t>
          </a:r>
          <a:endParaRPr lang="en-US" sz="3200" dirty="0">
            <a:cs typeface="B Nazanin" panose="00000400000000000000" pitchFamily="2" charset="-78"/>
          </a:endParaRPr>
        </a:p>
      </dgm:t>
    </dgm:pt>
    <dgm:pt modelId="{031ACE83-0C37-49AE-9552-8F3AD3E830E8}" type="parTrans" cxnId="{7EF2E109-B001-4B61-AC3B-1910D01764DC}">
      <dgm:prSet/>
      <dgm:spPr/>
      <dgm:t>
        <a:bodyPr/>
        <a:lstStyle/>
        <a:p>
          <a:endParaRPr lang="en-US"/>
        </a:p>
      </dgm:t>
    </dgm:pt>
    <dgm:pt modelId="{7E5D9727-F73B-425A-A727-2D617B111451}" type="sibTrans" cxnId="{7EF2E109-B001-4B61-AC3B-1910D01764DC}">
      <dgm:prSet/>
      <dgm:spPr/>
      <dgm:t>
        <a:bodyPr/>
        <a:lstStyle/>
        <a:p>
          <a:endParaRPr lang="en-US"/>
        </a:p>
      </dgm:t>
    </dgm:pt>
    <dgm:pt modelId="{961F6F55-B99A-4793-8D5C-42F55A9FDC8B}">
      <dgm:prSet phldrT="[Text]" custT="1"/>
      <dgm:spPr/>
      <dgm:t>
        <a:bodyPr/>
        <a:lstStyle/>
        <a:p>
          <a:r>
            <a:rPr lang="fa-IR" sz="3200" dirty="0">
              <a:cs typeface="B Nazanin" panose="00000400000000000000" pitchFamily="2" charset="-78"/>
            </a:rPr>
            <a:t>متغیر</a:t>
          </a:r>
          <a:endParaRPr lang="en-US" sz="3200" dirty="0">
            <a:cs typeface="B Nazanin" panose="00000400000000000000" pitchFamily="2" charset="-78"/>
          </a:endParaRPr>
        </a:p>
      </dgm:t>
    </dgm:pt>
    <dgm:pt modelId="{18736E98-449F-463A-926B-E6011471C1D4}" type="parTrans" cxnId="{1D67403E-1504-454A-A518-2A0C7F97A74E}">
      <dgm:prSet/>
      <dgm:spPr/>
      <dgm:t>
        <a:bodyPr/>
        <a:lstStyle/>
        <a:p>
          <a:endParaRPr lang="en-US"/>
        </a:p>
      </dgm:t>
    </dgm:pt>
    <dgm:pt modelId="{A2D48145-52B3-44D9-9366-8232784A514E}" type="sibTrans" cxnId="{1D67403E-1504-454A-A518-2A0C7F97A74E}">
      <dgm:prSet/>
      <dgm:spPr/>
      <dgm:t>
        <a:bodyPr/>
        <a:lstStyle/>
        <a:p>
          <a:endParaRPr lang="en-US"/>
        </a:p>
      </dgm:t>
    </dgm:pt>
    <dgm:pt modelId="{01A0F3AB-AD8A-43D9-B1D9-DAAB1574E0AA}">
      <dgm:prSet phldrT="[Text]" custT="1"/>
      <dgm:spPr/>
      <dgm:t>
        <a:bodyPr/>
        <a:lstStyle/>
        <a:p>
          <a:r>
            <a:rPr lang="fa-IR" sz="3200" dirty="0">
              <a:cs typeface="B Nazanin" panose="00000400000000000000" pitchFamily="2" charset="-78"/>
            </a:rPr>
            <a:t>دستی</a:t>
          </a:r>
          <a:endParaRPr lang="en-US" sz="3200" dirty="0">
            <a:cs typeface="B Nazanin" panose="00000400000000000000" pitchFamily="2" charset="-78"/>
          </a:endParaRPr>
        </a:p>
      </dgm:t>
    </dgm:pt>
    <dgm:pt modelId="{F90FF1E5-04BC-4C9A-9C2A-0BDBE1057962}" type="parTrans" cxnId="{96BFA4E6-BEF6-4FA5-856E-C004E9503132}">
      <dgm:prSet/>
      <dgm:spPr/>
      <dgm:t>
        <a:bodyPr/>
        <a:lstStyle/>
        <a:p>
          <a:endParaRPr lang="en-US"/>
        </a:p>
      </dgm:t>
    </dgm:pt>
    <dgm:pt modelId="{98FCA9EC-7CA3-42F1-9B4F-18E82B2AD8C6}" type="sibTrans" cxnId="{96BFA4E6-BEF6-4FA5-856E-C004E9503132}">
      <dgm:prSet/>
      <dgm:spPr/>
      <dgm:t>
        <a:bodyPr/>
        <a:lstStyle/>
        <a:p>
          <a:endParaRPr lang="en-US"/>
        </a:p>
      </dgm:t>
    </dgm:pt>
    <dgm:pt modelId="{F9A81502-2C9C-47DB-ADA1-F60B11158010}">
      <dgm:prSet phldrT="[Text]" custT="1"/>
      <dgm:spPr/>
      <dgm:t>
        <a:bodyPr/>
        <a:lstStyle/>
        <a:p>
          <a:r>
            <a:rPr lang="fa-IR" sz="3200" dirty="0">
              <a:cs typeface="B Nazanin" panose="00000400000000000000" pitchFamily="2" charset="-78"/>
            </a:rPr>
            <a:t>خودکار</a:t>
          </a:r>
          <a:endParaRPr lang="en-US" sz="3200" dirty="0">
            <a:cs typeface="B Nazanin" panose="00000400000000000000" pitchFamily="2" charset="-78"/>
          </a:endParaRPr>
        </a:p>
      </dgm:t>
    </dgm:pt>
    <dgm:pt modelId="{3A2CEBF5-4E1A-48F1-AA19-D9BAC1FE0A92}" type="parTrans" cxnId="{6EED7D6F-91BB-4C89-9C05-89F2053321DB}">
      <dgm:prSet/>
      <dgm:spPr/>
      <dgm:t>
        <a:bodyPr/>
        <a:lstStyle/>
        <a:p>
          <a:endParaRPr lang="en-US"/>
        </a:p>
      </dgm:t>
    </dgm:pt>
    <dgm:pt modelId="{C9B9B931-F771-4D61-A746-A88D954FABDC}" type="sibTrans" cxnId="{6EED7D6F-91BB-4C89-9C05-89F2053321DB}">
      <dgm:prSet/>
      <dgm:spPr/>
      <dgm:t>
        <a:bodyPr/>
        <a:lstStyle/>
        <a:p>
          <a:endParaRPr lang="en-US"/>
        </a:p>
      </dgm:t>
    </dgm:pt>
    <dgm:pt modelId="{CF8906EE-54CC-418A-ABF2-69538E6F0949}">
      <dgm:prSet phldrT="[Text]" custT="1"/>
      <dgm:spPr/>
      <dgm:t>
        <a:bodyPr/>
        <a:lstStyle/>
        <a:p>
          <a:r>
            <a:rPr lang="fa-IR" sz="3200" dirty="0">
              <a:cs typeface="B Nazanin" panose="00000400000000000000" pitchFamily="2" charset="-78"/>
            </a:rPr>
            <a:t>فتوسل</a:t>
          </a:r>
          <a:endParaRPr lang="en-US" sz="3200" dirty="0">
            <a:cs typeface="B Nazanin" panose="00000400000000000000" pitchFamily="2" charset="-78"/>
          </a:endParaRPr>
        </a:p>
      </dgm:t>
    </dgm:pt>
    <dgm:pt modelId="{871DEBFD-6809-47CA-A8B6-31B3305E907D}" type="parTrans" cxnId="{B46CEF40-1E82-4120-A962-1D3A08C75CE1}">
      <dgm:prSet/>
      <dgm:spPr/>
      <dgm:t>
        <a:bodyPr/>
        <a:lstStyle/>
        <a:p>
          <a:endParaRPr lang="en-US"/>
        </a:p>
      </dgm:t>
    </dgm:pt>
    <dgm:pt modelId="{C921C1C8-7D57-4599-A13B-8009582F2B5A}" type="sibTrans" cxnId="{B46CEF40-1E82-4120-A962-1D3A08C75CE1}">
      <dgm:prSet/>
      <dgm:spPr/>
      <dgm:t>
        <a:bodyPr/>
        <a:lstStyle/>
        <a:p>
          <a:endParaRPr lang="en-US"/>
        </a:p>
      </dgm:t>
    </dgm:pt>
    <dgm:pt modelId="{52033206-4464-434F-B093-62E72FE8A4D2}">
      <dgm:prSet phldrT="[Text]" custT="1"/>
      <dgm:spPr/>
      <dgm:t>
        <a:bodyPr/>
        <a:lstStyle/>
        <a:p>
          <a:r>
            <a:rPr lang="fa-IR" sz="3200" dirty="0">
              <a:cs typeface="B Nazanin" panose="00000400000000000000" pitchFamily="2" charset="-78"/>
            </a:rPr>
            <a:t>ولوم</a:t>
          </a:r>
          <a:endParaRPr lang="en-US" sz="3200" dirty="0">
            <a:cs typeface="B Nazanin" panose="00000400000000000000" pitchFamily="2" charset="-78"/>
          </a:endParaRPr>
        </a:p>
      </dgm:t>
    </dgm:pt>
    <dgm:pt modelId="{5CDC6E9E-2F24-4B17-8752-732B4E3BE5C0}" type="parTrans" cxnId="{C6F5DE76-AB54-46F0-BFAA-1EAB021AFF8C}">
      <dgm:prSet/>
      <dgm:spPr/>
      <dgm:t>
        <a:bodyPr/>
        <a:lstStyle/>
        <a:p>
          <a:endParaRPr lang="en-US"/>
        </a:p>
      </dgm:t>
    </dgm:pt>
    <dgm:pt modelId="{C40D2534-FBB1-427C-897C-9D4F5E3051F0}" type="sibTrans" cxnId="{C6F5DE76-AB54-46F0-BFAA-1EAB021AFF8C}">
      <dgm:prSet/>
      <dgm:spPr/>
      <dgm:t>
        <a:bodyPr/>
        <a:lstStyle/>
        <a:p>
          <a:endParaRPr lang="en-US"/>
        </a:p>
      </dgm:t>
    </dgm:pt>
    <dgm:pt modelId="{DBF427C0-274E-4CC7-97D6-E3BC1AE279AA}">
      <dgm:prSet phldrT="[Text]" custT="1"/>
      <dgm:spPr/>
      <dgm:t>
        <a:bodyPr/>
        <a:lstStyle/>
        <a:p>
          <a:r>
            <a:rPr lang="fa-IR" sz="3200" dirty="0">
              <a:cs typeface="B Nazanin" panose="00000400000000000000" pitchFamily="2" charset="-78"/>
            </a:rPr>
            <a:t>پتانسیومتر</a:t>
          </a:r>
          <a:endParaRPr lang="en-US" sz="3200" dirty="0">
            <a:cs typeface="B Nazanin" panose="00000400000000000000" pitchFamily="2" charset="-78"/>
          </a:endParaRPr>
        </a:p>
      </dgm:t>
    </dgm:pt>
    <dgm:pt modelId="{2131654A-4913-4354-865A-4CC9016617E5}" type="parTrans" cxnId="{C56263E8-0D91-4CBB-A4D6-7D33C497F0A4}">
      <dgm:prSet/>
      <dgm:spPr/>
      <dgm:t>
        <a:bodyPr/>
        <a:lstStyle/>
        <a:p>
          <a:endParaRPr lang="en-US"/>
        </a:p>
      </dgm:t>
    </dgm:pt>
    <dgm:pt modelId="{BF098B34-55EF-4736-9079-0909AD7A3E5E}" type="sibTrans" cxnId="{C56263E8-0D91-4CBB-A4D6-7D33C497F0A4}">
      <dgm:prSet/>
      <dgm:spPr/>
      <dgm:t>
        <a:bodyPr/>
        <a:lstStyle/>
        <a:p>
          <a:endParaRPr lang="en-US"/>
        </a:p>
      </dgm:t>
    </dgm:pt>
    <dgm:pt modelId="{1BE1E4CA-3183-4C62-A8A7-94FB4DA85EB7}">
      <dgm:prSet phldrT="[Text]" custT="1"/>
      <dgm:spPr/>
      <dgm:t>
        <a:bodyPr/>
        <a:lstStyle/>
        <a:p>
          <a:r>
            <a:rPr lang="fa-IR" sz="3200" dirty="0">
              <a:cs typeface="B Nazanin" panose="00000400000000000000" pitchFamily="2" charset="-78"/>
            </a:rPr>
            <a:t>مولتی ترن</a:t>
          </a:r>
          <a:endParaRPr lang="en-US" sz="3200" dirty="0">
            <a:cs typeface="B Nazanin" panose="00000400000000000000" pitchFamily="2" charset="-78"/>
          </a:endParaRPr>
        </a:p>
      </dgm:t>
    </dgm:pt>
    <dgm:pt modelId="{03B8C638-CA15-4893-B45A-0A9488766F4B}" type="parTrans" cxnId="{7C7213B1-E861-42FC-B789-B3380DCEEBED}">
      <dgm:prSet/>
      <dgm:spPr/>
      <dgm:t>
        <a:bodyPr/>
        <a:lstStyle/>
        <a:p>
          <a:endParaRPr lang="en-US"/>
        </a:p>
      </dgm:t>
    </dgm:pt>
    <dgm:pt modelId="{39AEFE12-F1F6-4514-9CC5-DD8CE89F9D91}" type="sibTrans" cxnId="{7C7213B1-E861-42FC-B789-B3380DCEEBED}">
      <dgm:prSet/>
      <dgm:spPr/>
      <dgm:t>
        <a:bodyPr/>
        <a:lstStyle/>
        <a:p>
          <a:endParaRPr lang="en-US"/>
        </a:p>
      </dgm:t>
    </dgm:pt>
    <dgm:pt modelId="{97764219-852F-4A76-ABEC-1F24A16007CD}" type="pres">
      <dgm:prSet presAssocID="{F3EED4FE-EC1E-467A-9924-19CE564EB597}" presName="diagram" presStyleCnt="0">
        <dgm:presLayoutVars>
          <dgm:chPref val="1"/>
          <dgm:dir val="rev"/>
          <dgm:animOne val="branch"/>
          <dgm:animLvl val="lvl"/>
          <dgm:resizeHandles val="exact"/>
        </dgm:presLayoutVars>
      </dgm:prSet>
      <dgm:spPr/>
      <dgm:t>
        <a:bodyPr/>
        <a:lstStyle/>
        <a:p>
          <a:endParaRPr lang="en-US"/>
        </a:p>
      </dgm:t>
    </dgm:pt>
    <dgm:pt modelId="{A0066F3E-FCD5-4B1A-AEA8-732FA88110BB}" type="pres">
      <dgm:prSet presAssocID="{09195561-0AFD-43CF-A437-D886836E972E}" presName="root1" presStyleCnt="0"/>
      <dgm:spPr/>
    </dgm:pt>
    <dgm:pt modelId="{258B0FE2-7C03-4B11-BEF3-6D08992D5972}" type="pres">
      <dgm:prSet presAssocID="{09195561-0AFD-43CF-A437-D886836E972E}" presName="LevelOneTextNode" presStyleLbl="node0" presStyleIdx="0" presStyleCnt="1" custScaleX="119406">
        <dgm:presLayoutVars>
          <dgm:chPref val="3"/>
        </dgm:presLayoutVars>
      </dgm:prSet>
      <dgm:spPr/>
      <dgm:t>
        <a:bodyPr/>
        <a:lstStyle/>
        <a:p>
          <a:endParaRPr lang="en-US"/>
        </a:p>
      </dgm:t>
    </dgm:pt>
    <dgm:pt modelId="{7A7D3602-C585-4684-8238-88B2BD87E07C}" type="pres">
      <dgm:prSet presAssocID="{09195561-0AFD-43CF-A437-D886836E972E}" presName="level2hierChild" presStyleCnt="0"/>
      <dgm:spPr/>
    </dgm:pt>
    <dgm:pt modelId="{9F5E43DB-A71A-490B-B933-745F9073BD9F}" type="pres">
      <dgm:prSet presAssocID="{031ACE83-0C37-49AE-9552-8F3AD3E830E8}" presName="conn2-1" presStyleLbl="parChTrans1D2" presStyleIdx="0" presStyleCnt="2"/>
      <dgm:spPr/>
      <dgm:t>
        <a:bodyPr/>
        <a:lstStyle/>
        <a:p>
          <a:endParaRPr lang="en-US"/>
        </a:p>
      </dgm:t>
    </dgm:pt>
    <dgm:pt modelId="{D9C4926A-E5A4-43C6-8F82-A0A88DE8478D}" type="pres">
      <dgm:prSet presAssocID="{031ACE83-0C37-49AE-9552-8F3AD3E830E8}" presName="connTx" presStyleLbl="parChTrans1D2" presStyleIdx="0" presStyleCnt="2"/>
      <dgm:spPr/>
      <dgm:t>
        <a:bodyPr/>
        <a:lstStyle/>
        <a:p>
          <a:endParaRPr lang="en-US"/>
        </a:p>
      </dgm:t>
    </dgm:pt>
    <dgm:pt modelId="{F58B4A17-1E5A-4BB7-B63A-264730B400C3}" type="pres">
      <dgm:prSet presAssocID="{9B28CD5F-2507-44B7-9A2D-B211F00C5B64}" presName="root2" presStyleCnt="0"/>
      <dgm:spPr/>
    </dgm:pt>
    <dgm:pt modelId="{E69A49CD-AF9B-4965-B7C4-D881C4280A6F}" type="pres">
      <dgm:prSet presAssocID="{9B28CD5F-2507-44B7-9A2D-B211F00C5B64}" presName="LevelTwoTextNode" presStyleLbl="node2" presStyleIdx="0" presStyleCnt="2">
        <dgm:presLayoutVars>
          <dgm:chPref val="3"/>
        </dgm:presLayoutVars>
      </dgm:prSet>
      <dgm:spPr/>
      <dgm:t>
        <a:bodyPr/>
        <a:lstStyle/>
        <a:p>
          <a:endParaRPr lang="en-US"/>
        </a:p>
      </dgm:t>
    </dgm:pt>
    <dgm:pt modelId="{AC28EDC3-61E6-45E4-9814-375FE604A4B6}" type="pres">
      <dgm:prSet presAssocID="{9B28CD5F-2507-44B7-9A2D-B211F00C5B64}" presName="level3hierChild" presStyleCnt="0"/>
      <dgm:spPr/>
    </dgm:pt>
    <dgm:pt modelId="{95D4FE08-49F7-41D1-A3BF-47157F08D50E}" type="pres">
      <dgm:prSet presAssocID="{18736E98-449F-463A-926B-E6011471C1D4}" presName="conn2-1" presStyleLbl="parChTrans1D2" presStyleIdx="1" presStyleCnt="2"/>
      <dgm:spPr/>
      <dgm:t>
        <a:bodyPr/>
        <a:lstStyle/>
        <a:p>
          <a:endParaRPr lang="en-US"/>
        </a:p>
      </dgm:t>
    </dgm:pt>
    <dgm:pt modelId="{3796BAFF-056E-47A8-AF4C-705AC116D3FC}" type="pres">
      <dgm:prSet presAssocID="{18736E98-449F-463A-926B-E6011471C1D4}" presName="connTx" presStyleLbl="parChTrans1D2" presStyleIdx="1" presStyleCnt="2"/>
      <dgm:spPr/>
      <dgm:t>
        <a:bodyPr/>
        <a:lstStyle/>
        <a:p>
          <a:endParaRPr lang="en-US"/>
        </a:p>
      </dgm:t>
    </dgm:pt>
    <dgm:pt modelId="{7B0887B5-C85B-4DBE-A3F8-AB672F1F2240}" type="pres">
      <dgm:prSet presAssocID="{961F6F55-B99A-4793-8D5C-42F55A9FDC8B}" presName="root2" presStyleCnt="0"/>
      <dgm:spPr/>
    </dgm:pt>
    <dgm:pt modelId="{A69D003E-6CF1-435B-BD42-95A86D6852D6}" type="pres">
      <dgm:prSet presAssocID="{961F6F55-B99A-4793-8D5C-42F55A9FDC8B}" presName="LevelTwoTextNode" presStyleLbl="node2" presStyleIdx="1" presStyleCnt="2">
        <dgm:presLayoutVars>
          <dgm:chPref val="3"/>
        </dgm:presLayoutVars>
      </dgm:prSet>
      <dgm:spPr/>
      <dgm:t>
        <a:bodyPr/>
        <a:lstStyle/>
        <a:p>
          <a:endParaRPr lang="en-US"/>
        </a:p>
      </dgm:t>
    </dgm:pt>
    <dgm:pt modelId="{0868DA49-09E3-46ED-B264-614CDC3AE33C}" type="pres">
      <dgm:prSet presAssocID="{961F6F55-B99A-4793-8D5C-42F55A9FDC8B}" presName="level3hierChild" presStyleCnt="0"/>
      <dgm:spPr/>
    </dgm:pt>
    <dgm:pt modelId="{FE4E8A85-BEB5-440B-9AAC-4D9FCEBD74AB}" type="pres">
      <dgm:prSet presAssocID="{F90FF1E5-04BC-4C9A-9C2A-0BDBE1057962}" presName="conn2-1" presStyleLbl="parChTrans1D3" presStyleIdx="0" presStyleCnt="2"/>
      <dgm:spPr/>
      <dgm:t>
        <a:bodyPr/>
        <a:lstStyle/>
        <a:p>
          <a:endParaRPr lang="en-US"/>
        </a:p>
      </dgm:t>
    </dgm:pt>
    <dgm:pt modelId="{833E47EC-5A4C-4EB0-A152-633115705C98}" type="pres">
      <dgm:prSet presAssocID="{F90FF1E5-04BC-4C9A-9C2A-0BDBE1057962}" presName="connTx" presStyleLbl="parChTrans1D3" presStyleIdx="0" presStyleCnt="2"/>
      <dgm:spPr/>
      <dgm:t>
        <a:bodyPr/>
        <a:lstStyle/>
        <a:p>
          <a:endParaRPr lang="en-US"/>
        </a:p>
      </dgm:t>
    </dgm:pt>
    <dgm:pt modelId="{6AAC15C3-2079-4B47-A99E-AA930FDF1C74}" type="pres">
      <dgm:prSet presAssocID="{01A0F3AB-AD8A-43D9-B1D9-DAAB1574E0AA}" presName="root2" presStyleCnt="0"/>
      <dgm:spPr/>
    </dgm:pt>
    <dgm:pt modelId="{FE5237E5-9020-4DA2-92DA-C51F1794FC2E}" type="pres">
      <dgm:prSet presAssocID="{01A0F3AB-AD8A-43D9-B1D9-DAAB1574E0AA}" presName="LevelTwoTextNode" presStyleLbl="node3" presStyleIdx="0" presStyleCnt="2">
        <dgm:presLayoutVars>
          <dgm:chPref val="3"/>
        </dgm:presLayoutVars>
      </dgm:prSet>
      <dgm:spPr/>
      <dgm:t>
        <a:bodyPr/>
        <a:lstStyle/>
        <a:p>
          <a:endParaRPr lang="en-US"/>
        </a:p>
      </dgm:t>
    </dgm:pt>
    <dgm:pt modelId="{55A7A37B-CA56-43B9-B61E-A06F4A474F35}" type="pres">
      <dgm:prSet presAssocID="{01A0F3AB-AD8A-43D9-B1D9-DAAB1574E0AA}" presName="level3hierChild" presStyleCnt="0"/>
      <dgm:spPr/>
    </dgm:pt>
    <dgm:pt modelId="{405DB18D-0340-4C73-8DE0-E8B94843587E}" type="pres">
      <dgm:prSet presAssocID="{5CDC6E9E-2F24-4B17-8752-732B4E3BE5C0}" presName="conn2-1" presStyleLbl="parChTrans1D4" presStyleIdx="0" presStyleCnt="4"/>
      <dgm:spPr/>
      <dgm:t>
        <a:bodyPr/>
        <a:lstStyle/>
        <a:p>
          <a:endParaRPr lang="en-US"/>
        </a:p>
      </dgm:t>
    </dgm:pt>
    <dgm:pt modelId="{694142C5-26E4-4DE4-92AC-5628DB616720}" type="pres">
      <dgm:prSet presAssocID="{5CDC6E9E-2F24-4B17-8752-732B4E3BE5C0}" presName="connTx" presStyleLbl="parChTrans1D4" presStyleIdx="0" presStyleCnt="4"/>
      <dgm:spPr/>
      <dgm:t>
        <a:bodyPr/>
        <a:lstStyle/>
        <a:p>
          <a:endParaRPr lang="en-US"/>
        </a:p>
      </dgm:t>
    </dgm:pt>
    <dgm:pt modelId="{F1C82FCC-B9A7-41D6-8BD6-7454E2776D2A}" type="pres">
      <dgm:prSet presAssocID="{52033206-4464-434F-B093-62E72FE8A4D2}" presName="root2" presStyleCnt="0"/>
      <dgm:spPr/>
    </dgm:pt>
    <dgm:pt modelId="{580806B5-C442-46CF-806C-95925934335B}" type="pres">
      <dgm:prSet presAssocID="{52033206-4464-434F-B093-62E72FE8A4D2}" presName="LevelTwoTextNode" presStyleLbl="node4" presStyleIdx="0" presStyleCnt="4">
        <dgm:presLayoutVars>
          <dgm:chPref val="3"/>
        </dgm:presLayoutVars>
      </dgm:prSet>
      <dgm:spPr/>
      <dgm:t>
        <a:bodyPr/>
        <a:lstStyle/>
        <a:p>
          <a:endParaRPr lang="en-US"/>
        </a:p>
      </dgm:t>
    </dgm:pt>
    <dgm:pt modelId="{5F371FCD-57D9-44CC-AE4C-8FFF6DD569F5}" type="pres">
      <dgm:prSet presAssocID="{52033206-4464-434F-B093-62E72FE8A4D2}" presName="level3hierChild" presStyleCnt="0"/>
      <dgm:spPr/>
    </dgm:pt>
    <dgm:pt modelId="{FF4C40DF-0B78-4C02-82A3-E77595ACDFBE}" type="pres">
      <dgm:prSet presAssocID="{2131654A-4913-4354-865A-4CC9016617E5}" presName="conn2-1" presStyleLbl="parChTrans1D4" presStyleIdx="1" presStyleCnt="4"/>
      <dgm:spPr/>
      <dgm:t>
        <a:bodyPr/>
        <a:lstStyle/>
        <a:p>
          <a:endParaRPr lang="en-US"/>
        </a:p>
      </dgm:t>
    </dgm:pt>
    <dgm:pt modelId="{22C843BA-16D4-4F90-BFCC-584178DAA10D}" type="pres">
      <dgm:prSet presAssocID="{2131654A-4913-4354-865A-4CC9016617E5}" presName="connTx" presStyleLbl="parChTrans1D4" presStyleIdx="1" presStyleCnt="4"/>
      <dgm:spPr/>
      <dgm:t>
        <a:bodyPr/>
        <a:lstStyle/>
        <a:p>
          <a:endParaRPr lang="en-US"/>
        </a:p>
      </dgm:t>
    </dgm:pt>
    <dgm:pt modelId="{DB54EB43-2392-4AD9-BDC8-63D8C5DC7532}" type="pres">
      <dgm:prSet presAssocID="{DBF427C0-274E-4CC7-97D6-E3BC1AE279AA}" presName="root2" presStyleCnt="0"/>
      <dgm:spPr/>
    </dgm:pt>
    <dgm:pt modelId="{29E8F5CE-604D-4C0E-B36D-D2CDB6E4DB39}" type="pres">
      <dgm:prSet presAssocID="{DBF427C0-274E-4CC7-97D6-E3BC1AE279AA}" presName="LevelTwoTextNode" presStyleLbl="node4" presStyleIdx="1" presStyleCnt="4">
        <dgm:presLayoutVars>
          <dgm:chPref val="3"/>
        </dgm:presLayoutVars>
      </dgm:prSet>
      <dgm:spPr/>
      <dgm:t>
        <a:bodyPr/>
        <a:lstStyle/>
        <a:p>
          <a:endParaRPr lang="en-US"/>
        </a:p>
      </dgm:t>
    </dgm:pt>
    <dgm:pt modelId="{D8620539-D40A-4690-8D93-329B33F6B60C}" type="pres">
      <dgm:prSet presAssocID="{DBF427C0-274E-4CC7-97D6-E3BC1AE279AA}" presName="level3hierChild" presStyleCnt="0"/>
      <dgm:spPr/>
    </dgm:pt>
    <dgm:pt modelId="{2C3FB900-3529-4181-8352-BFCAEBF7B8FD}" type="pres">
      <dgm:prSet presAssocID="{03B8C638-CA15-4893-B45A-0A9488766F4B}" presName="conn2-1" presStyleLbl="parChTrans1D4" presStyleIdx="2" presStyleCnt="4"/>
      <dgm:spPr/>
      <dgm:t>
        <a:bodyPr/>
        <a:lstStyle/>
        <a:p>
          <a:endParaRPr lang="en-US"/>
        </a:p>
      </dgm:t>
    </dgm:pt>
    <dgm:pt modelId="{779022A7-7178-4662-A24F-41CD785C1B35}" type="pres">
      <dgm:prSet presAssocID="{03B8C638-CA15-4893-B45A-0A9488766F4B}" presName="connTx" presStyleLbl="parChTrans1D4" presStyleIdx="2" presStyleCnt="4"/>
      <dgm:spPr/>
      <dgm:t>
        <a:bodyPr/>
        <a:lstStyle/>
        <a:p>
          <a:endParaRPr lang="en-US"/>
        </a:p>
      </dgm:t>
    </dgm:pt>
    <dgm:pt modelId="{BF2F4EAF-AA77-4793-8E2D-3009123360FB}" type="pres">
      <dgm:prSet presAssocID="{1BE1E4CA-3183-4C62-A8A7-94FB4DA85EB7}" presName="root2" presStyleCnt="0"/>
      <dgm:spPr/>
    </dgm:pt>
    <dgm:pt modelId="{ABFB0DCC-5CBC-4041-AF97-AF10A7B3DC96}" type="pres">
      <dgm:prSet presAssocID="{1BE1E4CA-3183-4C62-A8A7-94FB4DA85EB7}" presName="LevelTwoTextNode" presStyleLbl="node4" presStyleIdx="2" presStyleCnt="4">
        <dgm:presLayoutVars>
          <dgm:chPref val="3"/>
        </dgm:presLayoutVars>
      </dgm:prSet>
      <dgm:spPr/>
      <dgm:t>
        <a:bodyPr/>
        <a:lstStyle/>
        <a:p>
          <a:endParaRPr lang="en-US"/>
        </a:p>
      </dgm:t>
    </dgm:pt>
    <dgm:pt modelId="{36559F28-CA04-4301-8F85-34F2F021A5AD}" type="pres">
      <dgm:prSet presAssocID="{1BE1E4CA-3183-4C62-A8A7-94FB4DA85EB7}" presName="level3hierChild" presStyleCnt="0"/>
      <dgm:spPr/>
    </dgm:pt>
    <dgm:pt modelId="{FADC3FA9-E5CD-42E7-A387-BDF9C31B7C8A}" type="pres">
      <dgm:prSet presAssocID="{3A2CEBF5-4E1A-48F1-AA19-D9BAC1FE0A92}" presName="conn2-1" presStyleLbl="parChTrans1D3" presStyleIdx="1" presStyleCnt="2"/>
      <dgm:spPr/>
      <dgm:t>
        <a:bodyPr/>
        <a:lstStyle/>
        <a:p>
          <a:endParaRPr lang="en-US"/>
        </a:p>
      </dgm:t>
    </dgm:pt>
    <dgm:pt modelId="{257D0F14-A830-409A-AC2F-96A1C1F10F8A}" type="pres">
      <dgm:prSet presAssocID="{3A2CEBF5-4E1A-48F1-AA19-D9BAC1FE0A92}" presName="connTx" presStyleLbl="parChTrans1D3" presStyleIdx="1" presStyleCnt="2"/>
      <dgm:spPr/>
      <dgm:t>
        <a:bodyPr/>
        <a:lstStyle/>
        <a:p>
          <a:endParaRPr lang="en-US"/>
        </a:p>
      </dgm:t>
    </dgm:pt>
    <dgm:pt modelId="{00CAFCB0-DEA8-43A6-9C88-7714E61154F2}" type="pres">
      <dgm:prSet presAssocID="{F9A81502-2C9C-47DB-ADA1-F60B11158010}" presName="root2" presStyleCnt="0"/>
      <dgm:spPr/>
    </dgm:pt>
    <dgm:pt modelId="{4B94ACF3-BB5B-4F64-AA25-8D29EF9B168A}" type="pres">
      <dgm:prSet presAssocID="{F9A81502-2C9C-47DB-ADA1-F60B11158010}" presName="LevelTwoTextNode" presStyleLbl="node3" presStyleIdx="1" presStyleCnt="2">
        <dgm:presLayoutVars>
          <dgm:chPref val="3"/>
        </dgm:presLayoutVars>
      </dgm:prSet>
      <dgm:spPr/>
      <dgm:t>
        <a:bodyPr/>
        <a:lstStyle/>
        <a:p>
          <a:endParaRPr lang="en-US"/>
        </a:p>
      </dgm:t>
    </dgm:pt>
    <dgm:pt modelId="{8220783F-7354-4921-ADB5-9D2AED03A5B4}" type="pres">
      <dgm:prSet presAssocID="{F9A81502-2C9C-47DB-ADA1-F60B11158010}" presName="level3hierChild" presStyleCnt="0"/>
      <dgm:spPr/>
    </dgm:pt>
    <dgm:pt modelId="{7F18B125-6D65-4F1B-9FDE-1537765046F4}" type="pres">
      <dgm:prSet presAssocID="{871DEBFD-6809-47CA-A8B6-31B3305E907D}" presName="conn2-1" presStyleLbl="parChTrans1D4" presStyleIdx="3" presStyleCnt="4"/>
      <dgm:spPr/>
      <dgm:t>
        <a:bodyPr/>
        <a:lstStyle/>
        <a:p>
          <a:endParaRPr lang="en-US"/>
        </a:p>
      </dgm:t>
    </dgm:pt>
    <dgm:pt modelId="{621D56EE-82D3-43BB-A4B8-24CFA95FCC3B}" type="pres">
      <dgm:prSet presAssocID="{871DEBFD-6809-47CA-A8B6-31B3305E907D}" presName="connTx" presStyleLbl="parChTrans1D4" presStyleIdx="3" presStyleCnt="4"/>
      <dgm:spPr/>
      <dgm:t>
        <a:bodyPr/>
        <a:lstStyle/>
        <a:p>
          <a:endParaRPr lang="en-US"/>
        </a:p>
      </dgm:t>
    </dgm:pt>
    <dgm:pt modelId="{C227C303-78F0-487D-B8F2-646AEBB05A6C}" type="pres">
      <dgm:prSet presAssocID="{CF8906EE-54CC-418A-ABF2-69538E6F0949}" presName="root2" presStyleCnt="0"/>
      <dgm:spPr/>
    </dgm:pt>
    <dgm:pt modelId="{DECE2CB6-189E-4286-80E9-4FF99AC91401}" type="pres">
      <dgm:prSet presAssocID="{CF8906EE-54CC-418A-ABF2-69538E6F0949}" presName="LevelTwoTextNode" presStyleLbl="node4" presStyleIdx="3" presStyleCnt="4">
        <dgm:presLayoutVars>
          <dgm:chPref val="3"/>
        </dgm:presLayoutVars>
      </dgm:prSet>
      <dgm:spPr/>
      <dgm:t>
        <a:bodyPr/>
        <a:lstStyle/>
        <a:p>
          <a:endParaRPr lang="en-US"/>
        </a:p>
      </dgm:t>
    </dgm:pt>
    <dgm:pt modelId="{905258AA-9B39-4A98-87B2-C692BFA2B604}" type="pres">
      <dgm:prSet presAssocID="{CF8906EE-54CC-418A-ABF2-69538E6F0949}" presName="level3hierChild" presStyleCnt="0"/>
      <dgm:spPr/>
    </dgm:pt>
  </dgm:ptLst>
  <dgm:cxnLst>
    <dgm:cxn modelId="{4E795FC5-1CE9-4D88-9C67-60CCA25B49E8}" type="presOf" srcId="{5CDC6E9E-2F24-4B17-8752-732B4E3BE5C0}" destId="{694142C5-26E4-4DE4-92AC-5628DB616720}" srcOrd="1" destOrd="0" presId="urn:microsoft.com/office/officeart/2005/8/layout/hierarchy2"/>
    <dgm:cxn modelId="{96BFA4E6-BEF6-4FA5-856E-C004E9503132}" srcId="{961F6F55-B99A-4793-8D5C-42F55A9FDC8B}" destId="{01A0F3AB-AD8A-43D9-B1D9-DAAB1574E0AA}" srcOrd="0" destOrd="0" parTransId="{F90FF1E5-04BC-4C9A-9C2A-0BDBE1057962}" sibTransId="{98FCA9EC-7CA3-42F1-9B4F-18E82B2AD8C6}"/>
    <dgm:cxn modelId="{C8A05B22-0305-48E7-AC58-CAFE58D384D6}" type="presOf" srcId="{5CDC6E9E-2F24-4B17-8752-732B4E3BE5C0}" destId="{405DB18D-0340-4C73-8DE0-E8B94843587E}" srcOrd="0" destOrd="0" presId="urn:microsoft.com/office/officeart/2005/8/layout/hierarchy2"/>
    <dgm:cxn modelId="{3649702F-2BFA-47F6-8FFC-11E48E5B5F5F}" type="presOf" srcId="{9B28CD5F-2507-44B7-9A2D-B211F00C5B64}" destId="{E69A49CD-AF9B-4965-B7C4-D881C4280A6F}" srcOrd="0" destOrd="0" presId="urn:microsoft.com/office/officeart/2005/8/layout/hierarchy2"/>
    <dgm:cxn modelId="{0453211B-2418-4F01-BA25-27F49B4B0E01}" type="presOf" srcId="{871DEBFD-6809-47CA-A8B6-31B3305E907D}" destId="{7F18B125-6D65-4F1B-9FDE-1537765046F4}" srcOrd="0" destOrd="0" presId="urn:microsoft.com/office/officeart/2005/8/layout/hierarchy2"/>
    <dgm:cxn modelId="{DAF1F0F6-89F8-4AF9-8102-EF3CA5327427}" type="presOf" srcId="{3A2CEBF5-4E1A-48F1-AA19-D9BAC1FE0A92}" destId="{257D0F14-A830-409A-AC2F-96A1C1F10F8A}" srcOrd="1" destOrd="0" presId="urn:microsoft.com/office/officeart/2005/8/layout/hierarchy2"/>
    <dgm:cxn modelId="{5D708027-44B7-4A4F-83A8-20ED4AE3CC5D}" type="presOf" srcId="{18736E98-449F-463A-926B-E6011471C1D4}" destId="{3796BAFF-056E-47A8-AF4C-705AC116D3FC}" srcOrd="1" destOrd="0" presId="urn:microsoft.com/office/officeart/2005/8/layout/hierarchy2"/>
    <dgm:cxn modelId="{1B369099-8DFF-410E-B0B1-DB24FF6B01A1}" type="presOf" srcId="{3A2CEBF5-4E1A-48F1-AA19-D9BAC1FE0A92}" destId="{FADC3FA9-E5CD-42E7-A387-BDF9C31B7C8A}" srcOrd="0" destOrd="0" presId="urn:microsoft.com/office/officeart/2005/8/layout/hierarchy2"/>
    <dgm:cxn modelId="{263B568D-7FE7-4BC0-AE6B-217541C0692B}" type="presOf" srcId="{F90FF1E5-04BC-4C9A-9C2A-0BDBE1057962}" destId="{833E47EC-5A4C-4EB0-A152-633115705C98}" srcOrd="1" destOrd="0" presId="urn:microsoft.com/office/officeart/2005/8/layout/hierarchy2"/>
    <dgm:cxn modelId="{B8674D9B-5DC6-4634-9DB1-CCCF15E0A1D5}" type="presOf" srcId="{DBF427C0-274E-4CC7-97D6-E3BC1AE279AA}" destId="{29E8F5CE-604D-4C0E-B36D-D2CDB6E4DB39}" srcOrd="0" destOrd="0" presId="urn:microsoft.com/office/officeart/2005/8/layout/hierarchy2"/>
    <dgm:cxn modelId="{BF7C84C4-8BC5-45DF-B15D-68F2380EFA9D}" type="presOf" srcId="{F9A81502-2C9C-47DB-ADA1-F60B11158010}" destId="{4B94ACF3-BB5B-4F64-AA25-8D29EF9B168A}" srcOrd="0" destOrd="0" presId="urn:microsoft.com/office/officeart/2005/8/layout/hierarchy2"/>
    <dgm:cxn modelId="{A19D9249-A768-4946-82A2-889F9042477A}" type="presOf" srcId="{031ACE83-0C37-49AE-9552-8F3AD3E830E8}" destId="{D9C4926A-E5A4-43C6-8F82-A0A88DE8478D}" srcOrd="1" destOrd="0" presId="urn:microsoft.com/office/officeart/2005/8/layout/hierarchy2"/>
    <dgm:cxn modelId="{7C7213B1-E861-42FC-B789-B3380DCEEBED}" srcId="{01A0F3AB-AD8A-43D9-B1D9-DAAB1574E0AA}" destId="{1BE1E4CA-3183-4C62-A8A7-94FB4DA85EB7}" srcOrd="2" destOrd="0" parTransId="{03B8C638-CA15-4893-B45A-0A9488766F4B}" sibTransId="{39AEFE12-F1F6-4514-9CC5-DD8CE89F9D91}"/>
    <dgm:cxn modelId="{6EED7D6F-91BB-4C89-9C05-89F2053321DB}" srcId="{961F6F55-B99A-4793-8D5C-42F55A9FDC8B}" destId="{F9A81502-2C9C-47DB-ADA1-F60B11158010}" srcOrd="1" destOrd="0" parTransId="{3A2CEBF5-4E1A-48F1-AA19-D9BAC1FE0A92}" sibTransId="{C9B9B931-F771-4D61-A746-A88D954FABDC}"/>
    <dgm:cxn modelId="{B94A8522-D2E4-4646-9105-B963E2D3A7D2}" type="presOf" srcId="{2131654A-4913-4354-865A-4CC9016617E5}" destId="{FF4C40DF-0B78-4C02-82A3-E77595ACDFBE}" srcOrd="0" destOrd="0" presId="urn:microsoft.com/office/officeart/2005/8/layout/hierarchy2"/>
    <dgm:cxn modelId="{0C624C7E-79FE-4BF3-8122-FB3CFEA97CBD}" type="presOf" srcId="{03B8C638-CA15-4893-B45A-0A9488766F4B}" destId="{2C3FB900-3529-4181-8352-BFCAEBF7B8FD}" srcOrd="0" destOrd="0" presId="urn:microsoft.com/office/officeart/2005/8/layout/hierarchy2"/>
    <dgm:cxn modelId="{EE47036D-445F-4DAC-8502-24C6CDFF9AE5}" type="presOf" srcId="{F90FF1E5-04BC-4C9A-9C2A-0BDBE1057962}" destId="{FE4E8A85-BEB5-440B-9AAC-4D9FCEBD74AB}" srcOrd="0" destOrd="0" presId="urn:microsoft.com/office/officeart/2005/8/layout/hierarchy2"/>
    <dgm:cxn modelId="{B026979E-FB61-4B0D-95DA-8FC0341BEC0E}" type="presOf" srcId="{1BE1E4CA-3183-4C62-A8A7-94FB4DA85EB7}" destId="{ABFB0DCC-5CBC-4041-AF97-AF10A7B3DC96}" srcOrd="0" destOrd="0" presId="urn:microsoft.com/office/officeart/2005/8/layout/hierarchy2"/>
    <dgm:cxn modelId="{F3CD85C4-9CA7-4D74-90F1-49EE43995678}" srcId="{F3EED4FE-EC1E-467A-9924-19CE564EB597}" destId="{09195561-0AFD-43CF-A437-D886836E972E}" srcOrd="0" destOrd="0" parTransId="{BE5881BD-1A35-470D-BCE6-AB5E61DD46FD}" sibTransId="{DDBC599D-CD84-4D06-B306-104DD0BAC094}"/>
    <dgm:cxn modelId="{BFC665EA-8CBA-4610-9C1B-1EB129F52EF7}" type="presOf" srcId="{01A0F3AB-AD8A-43D9-B1D9-DAAB1574E0AA}" destId="{FE5237E5-9020-4DA2-92DA-C51F1794FC2E}" srcOrd="0" destOrd="0" presId="urn:microsoft.com/office/officeart/2005/8/layout/hierarchy2"/>
    <dgm:cxn modelId="{0D3157F8-7927-41C4-8554-4688B65CF080}" type="presOf" srcId="{CF8906EE-54CC-418A-ABF2-69538E6F0949}" destId="{DECE2CB6-189E-4286-80E9-4FF99AC91401}" srcOrd="0" destOrd="0" presId="urn:microsoft.com/office/officeart/2005/8/layout/hierarchy2"/>
    <dgm:cxn modelId="{7F30F276-C448-4784-A68A-94AB9F524168}" type="presOf" srcId="{09195561-0AFD-43CF-A437-D886836E972E}" destId="{258B0FE2-7C03-4B11-BEF3-6D08992D5972}" srcOrd="0" destOrd="0" presId="urn:microsoft.com/office/officeart/2005/8/layout/hierarchy2"/>
    <dgm:cxn modelId="{65793033-6B44-46C1-A098-8D2D52ACF3DF}" type="presOf" srcId="{2131654A-4913-4354-865A-4CC9016617E5}" destId="{22C843BA-16D4-4F90-BFCC-584178DAA10D}" srcOrd="1" destOrd="0" presId="urn:microsoft.com/office/officeart/2005/8/layout/hierarchy2"/>
    <dgm:cxn modelId="{C56263E8-0D91-4CBB-A4D6-7D33C497F0A4}" srcId="{01A0F3AB-AD8A-43D9-B1D9-DAAB1574E0AA}" destId="{DBF427C0-274E-4CC7-97D6-E3BC1AE279AA}" srcOrd="1" destOrd="0" parTransId="{2131654A-4913-4354-865A-4CC9016617E5}" sibTransId="{BF098B34-55EF-4736-9079-0909AD7A3E5E}"/>
    <dgm:cxn modelId="{1D67403E-1504-454A-A518-2A0C7F97A74E}" srcId="{09195561-0AFD-43CF-A437-D886836E972E}" destId="{961F6F55-B99A-4793-8D5C-42F55A9FDC8B}" srcOrd="1" destOrd="0" parTransId="{18736E98-449F-463A-926B-E6011471C1D4}" sibTransId="{A2D48145-52B3-44D9-9366-8232784A514E}"/>
    <dgm:cxn modelId="{C6F5DE76-AB54-46F0-BFAA-1EAB021AFF8C}" srcId="{01A0F3AB-AD8A-43D9-B1D9-DAAB1574E0AA}" destId="{52033206-4464-434F-B093-62E72FE8A4D2}" srcOrd="0" destOrd="0" parTransId="{5CDC6E9E-2F24-4B17-8752-732B4E3BE5C0}" sibTransId="{C40D2534-FBB1-427C-897C-9D4F5E3051F0}"/>
    <dgm:cxn modelId="{FD9B6625-631D-4833-B7C8-E581341977F5}" type="presOf" srcId="{031ACE83-0C37-49AE-9552-8F3AD3E830E8}" destId="{9F5E43DB-A71A-490B-B933-745F9073BD9F}" srcOrd="0" destOrd="0" presId="urn:microsoft.com/office/officeart/2005/8/layout/hierarchy2"/>
    <dgm:cxn modelId="{0597C13F-64FB-498B-9124-7100C61ED613}" type="presOf" srcId="{18736E98-449F-463A-926B-E6011471C1D4}" destId="{95D4FE08-49F7-41D1-A3BF-47157F08D50E}" srcOrd="0" destOrd="0" presId="urn:microsoft.com/office/officeart/2005/8/layout/hierarchy2"/>
    <dgm:cxn modelId="{D9649BE4-08A9-436F-8C1D-C7BB165CDCF1}" type="presOf" srcId="{F3EED4FE-EC1E-467A-9924-19CE564EB597}" destId="{97764219-852F-4A76-ABEC-1F24A16007CD}" srcOrd="0" destOrd="0" presId="urn:microsoft.com/office/officeart/2005/8/layout/hierarchy2"/>
    <dgm:cxn modelId="{7EF2E109-B001-4B61-AC3B-1910D01764DC}" srcId="{09195561-0AFD-43CF-A437-D886836E972E}" destId="{9B28CD5F-2507-44B7-9A2D-B211F00C5B64}" srcOrd="0" destOrd="0" parTransId="{031ACE83-0C37-49AE-9552-8F3AD3E830E8}" sibTransId="{7E5D9727-F73B-425A-A727-2D617B111451}"/>
    <dgm:cxn modelId="{F6424CBD-ABD7-4C6A-9975-A5BC35E308CF}" type="presOf" srcId="{52033206-4464-434F-B093-62E72FE8A4D2}" destId="{580806B5-C442-46CF-806C-95925934335B}" srcOrd="0" destOrd="0" presId="urn:microsoft.com/office/officeart/2005/8/layout/hierarchy2"/>
    <dgm:cxn modelId="{A69EBDAF-1D90-406C-A625-FBBB028094FF}" type="presOf" srcId="{03B8C638-CA15-4893-B45A-0A9488766F4B}" destId="{779022A7-7178-4662-A24F-41CD785C1B35}" srcOrd="1" destOrd="0" presId="urn:microsoft.com/office/officeart/2005/8/layout/hierarchy2"/>
    <dgm:cxn modelId="{B46CEF40-1E82-4120-A962-1D3A08C75CE1}" srcId="{F9A81502-2C9C-47DB-ADA1-F60B11158010}" destId="{CF8906EE-54CC-418A-ABF2-69538E6F0949}" srcOrd="0" destOrd="0" parTransId="{871DEBFD-6809-47CA-A8B6-31B3305E907D}" sibTransId="{C921C1C8-7D57-4599-A13B-8009582F2B5A}"/>
    <dgm:cxn modelId="{FC8FD1C2-8751-4DA0-B5AF-6D76CC2E1A26}" type="presOf" srcId="{961F6F55-B99A-4793-8D5C-42F55A9FDC8B}" destId="{A69D003E-6CF1-435B-BD42-95A86D6852D6}" srcOrd="0" destOrd="0" presId="urn:microsoft.com/office/officeart/2005/8/layout/hierarchy2"/>
    <dgm:cxn modelId="{EDDE594C-E6B5-4C53-BD4E-DF91DB00B76A}" type="presOf" srcId="{871DEBFD-6809-47CA-A8B6-31B3305E907D}" destId="{621D56EE-82D3-43BB-A4B8-24CFA95FCC3B}" srcOrd="1" destOrd="0" presId="urn:microsoft.com/office/officeart/2005/8/layout/hierarchy2"/>
    <dgm:cxn modelId="{FF1BAD5B-E8CA-403C-A973-209983B801C3}" type="presParOf" srcId="{97764219-852F-4A76-ABEC-1F24A16007CD}" destId="{A0066F3E-FCD5-4B1A-AEA8-732FA88110BB}" srcOrd="0" destOrd="0" presId="urn:microsoft.com/office/officeart/2005/8/layout/hierarchy2"/>
    <dgm:cxn modelId="{E1F79B05-9858-4111-8892-C844DF08FF44}" type="presParOf" srcId="{A0066F3E-FCD5-4B1A-AEA8-732FA88110BB}" destId="{258B0FE2-7C03-4B11-BEF3-6D08992D5972}" srcOrd="0" destOrd="0" presId="urn:microsoft.com/office/officeart/2005/8/layout/hierarchy2"/>
    <dgm:cxn modelId="{1F08AC32-D006-49F5-B49D-D4A59D87A34B}" type="presParOf" srcId="{A0066F3E-FCD5-4B1A-AEA8-732FA88110BB}" destId="{7A7D3602-C585-4684-8238-88B2BD87E07C}" srcOrd="1" destOrd="0" presId="urn:microsoft.com/office/officeart/2005/8/layout/hierarchy2"/>
    <dgm:cxn modelId="{65B8D599-C0FC-4B87-B3E3-D62BE2F03856}" type="presParOf" srcId="{7A7D3602-C585-4684-8238-88B2BD87E07C}" destId="{9F5E43DB-A71A-490B-B933-745F9073BD9F}" srcOrd="0" destOrd="0" presId="urn:microsoft.com/office/officeart/2005/8/layout/hierarchy2"/>
    <dgm:cxn modelId="{7C5E3897-8A8F-4EBB-89E9-FEB32BD978F7}" type="presParOf" srcId="{9F5E43DB-A71A-490B-B933-745F9073BD9F}" destId="{D9C4926A-E5A4-43C6-8F82-A0A88DE8478D}" srcOrd="0" destOrd="0" presId="urn:microsoft.com/office/officeart/2005/8/layout/hierarchy2"/>
    <dgm:cxn modelId="{9A72D70F-2636-40A8-9D4E-BBC40935B153}" type="presParOf" srcId="{7A7D3602-C585-4684-8238-88B2BD87E07C}" destId="{F58B4A17-1E5A-4BB7-B63A-264730B400C3}" srcOrd="1" destOrd="0" presId="urn:microsoft.com/office/officeart/2005/8/layout/hierarchy2"/>
    <dgm:cxn modelId="{2339525E-E5C4-459B-992B-C6F7E0F8CB92}" type="presParOf" srcId="{F58B4A17-1E5A-4BB7-B63A-264730B400C3}" destId="{E69A49CD-AF9B-4965-B7C4-D881C4280A6F}" srcOrd="0" destOrd="0" presId="urn:microsoft.com/office/officeart/2005/8/layout/hierarchy2"/>
    <dgm:cxn modelId="{25EF890F-459E-486A-9719-420ABA901B45}" type="presParOf" srcId="{F58B4A17-1E5A-4BB7-B63A-264730B400C3}" destId="{AC28EDC3-61E6-45E4-9814-375FE604A4B6}" srcOrd="1" destOrd="0" presId="urn:microsoft.com/office/officeart/2005/8/layout/hierarchy2"/>
    <dgm:cxn modelId="{FAEF07A8-000E-4C0B-9CA3-1567CBC4A5DC}" type="presParOf" srcId="{7A7D3602-C585-4684-8238-88B2BD87E07C}" destId="{95D4FE08-49F7-41D1-A3BF-47157F08D50E}" srcOrd="2" destOrd="0" presId="urn:microsoft.com/office/officeart/2005/8/layout/hierarchy2"/>
    <dgm:cxn modelId="{28951C45-FF12-4B2C-8A3C-4130867806E8}" type="presParOf" srcId="{95D4FE08-49F7-41D1-A3BF-47157F08D50E}" destId="{3796BAFF-056E-47A8-AF4C-705AC116D3FC}" srcOrd="0" destOrd="0" presId="urn:microsoft.com/office/officeart/2005/8/layout/hierarchy2"/>
    <dgm:cxn modelId="{C7E798BC-E3B3-45D3-BDC1-D80340738C97}" type="presParOf" srcId="{7A7D3602-C585-4684-8238-88B2BD87E07C}" destId="{7B0887B5-C85B-4DBE-A3F8-AB672F1F2240}" srcOrd="3" destOrd="0" presId="urn:microsoft.com/office/officeart/2005/8/layout/hierarchy2"/>
    <dgm:cxn modelId="{EFA5FD62-9E38-469F-AD79-ED03C9A8BB6F}" type="presParOf" srcId="{7B0887B5-C85B-4DBE-A3F8-AB672F1F2240}" destId="{A69D003E-6CF1-435B-BD42-95A86D6852D6}" srcOrd="0" destOrd="0" presId="urn:microsoft.com/office/officeart/2005/8/layout/hierarchy2"/>
    <dgm:cxn modelId="{6B2BED8F-4BAD-4307-93FB-C053C4B9EDB9}" type="presParOf" srcId="{7B0887B5-C85B-4DBE-A3F8-AB672F1F2240}" destId="{0868DA49-09E3-46ED-B264-614CDC3AE33C}" srcOrd="1" destOrd="0" presId="urn:microsoft.com/office/officeart/2005/8/layout/hierarchy2"/>
    <dgm:cxn modelId="{BFC77191-82F0-4152-BA3D-C476F4032E88}" type="presParOf" srcId="{0868DA49-09E3-46ED-B264-614CDC3AE33C}" destId="{FE4E8A85-BEB5-440B-9AAC-4D9FCEBD74AB}" srcOrd="0" destOrd="0" presId="urn:microsoft.com/office/officeart/2005/8/layout/hierarchy2"/>
    <dgm:cxn modelId="{D47218AA-5434-498B-9B94-45DF5E500135}" type="presParOf" srcId="{FE4E8A85-BEB5-440B-9AAC-4D9FCEBD74AB}" destId="{833E47EC-5A4C-4EB0-A152-633115705C98}" srcOrd="0" destOrd="0" presId="urn:microsoft.com/office/officeart/2005/8/layout/hierarchy2"/>
    <dgm:cxn modelId="{985CB386-18D2-45CE-9352-E5B42EEB530E}" type="presParOf" srcId="{0868DA49-09E3-46ED-B264-614CDC3AE33C}" destId="{6AAC15C3-2079-4B47-A99E-AA930FDF1C74}" srcOrd="1" destOrd="0" presId="urn:microsoft.com/office/officeart/2005/8/layout/hierarchy2"/>
    <dgm:cxn modelId="{B839677D-22FA-44B8-BBA2-352AE19A254A}" type="presParOf" srcId="{6AAC15C3-2079-4B47-A99E-AA930FDF1C74}" destId="{FE5237E5-9020-4DA2-92DA-C51F1794FC2E}" srcOrd="0" destOrd="0" presId="urn:microsoft.com/office/officeart/2005/8/layout/hierarchy2"/>
    <dgm:cxn modelId="{121C049D-7B74-47E2-8D16-90A896E20E53}" type="presParOf" srcId="{6AAC15C3-2079-4B47-A99E-AA930FDF1C74}" destId="{55A7A37B-CA56-43B9-B61E-A06F4A474F35}" srcOrd="1" destOrd="0" presId="urn:microsoft.com/office/officeart/2005/8/layout/hierarchy2"/>
    <dgm:cxn modelId="{DDF25899-A937-4ADC-97B7-7984893AA0D5}" type="presParOf" srcId="{55A7A37B-CA56-43B9-B61E-A06F4A474F35}" destId="{405DB18D-0340-4C73-8DE0-E8B94843587E}" srcOrd="0" destOrd="0" presId="urn:microsoft.com/office/officeart/2005/8/layout/hierarchy2"/>
    <dgm:cxn modelId="{F9DA7FEF-0BC9-4B9F-A4D2-49FAD868EF64}" type="presParOf" srcId="{405DB18D-0340-4C73-8DE0-E8B94843587E}" destId="{694142C5-26E4-4DE4-92AC-5628DB616720}" srcOrd="0" destOrd="0" presId="urn:microsoft.com/office/officeart/2005/8/layout/hierarchy2"/>
    <dgm:cxn modelId="{44BBA02F-6727-470D-A287-4FADB8F34B1E}" type="presParOf" srcId="{55A7A37B-CA56-43B9-B61E-A06F4A474F35}" destId="{F1C82FCC-B9A7-41D6-8BD6-7454E2776D2A}" srcOrd="1" destOrd="0" presId="urn:microsoft.com/office/officeart/2005/8/layout/hierarchy2"/>
    <dgm:cxn modelId="{073D28BB-CE81-4FE5-9E9E-83D24EE7B388}" type="presParOf" srcId="{F1C82FCC-B9A7-41D6-8BD6-7454E2776D2A}" destId="{580806B5-C442-46CF-806C-95925934335B}" srcOrd="0" destOrd="0" presId="urn:microsoft.com/office/officeart/2005/8/layout/hierarchy2"/>
    <dgm:cxn modelId="{D813B9E0-3977-4FF4-B522-6506965D231E}" type="presParOf" srcId="{F1C82FCC-B9A7-41D6-8BD6-7454E2776D2A}" destId="{5F371FCD-57D9-44CC-AE4C-8FFF6DD569F5}" srcOrd="1" destOrd="0" presId="urn:microsoft.com/office/officeart/2005/8/layout/hierarchy2"/>
    <dgm:cxn modelId="{BFA43683-0FBB-4F97-9C27-B16E0520398E}" type="presParOf" srcId="{55A7A37B-CA56-43B9-B61E-A06F4A474F35}" destId="{FF4C40DF-0B78-4C02-82A3-E77595ACDFBE}" srcOrd="2" destOrd="0" presId="urn:microsoft.com/office/officeart/2005/8/layout/hierarchy2"/>
    <dgm:cxn modelId="{9064294D-B986-432B-BDDC-726C65D812C4}" type="presParOf" srcId="{FF4C40DF-0B78-4C02-82A3-E77595ACDFBE}" destId="{22C843BA-16D4-4F90-BFCC-584178DAA10D}" srcOrd="0" destOrd="0" presId="urn:microsoft.com/office/officeart/2005/8/layout/hierarchy2"/>
    <dgm:cxn modelId="{E036989C-9BDC-4FCF-B831-2F7B896E877F}" type="presParOf" srcId="{55A7A37B-CA56-43B9-B61E-A06F4A474F35}" destId="{DB54EB43-2392-4AD9-BDC8-63D8C5DC7532}" srcOrd="3" destOrd="0" presId="urn:microsoft.com/office/officeart/2005/8/layout/hierarchy2"/>
    <dgm:cxn modelId="{009E8F9F-E43B-40FF-8DA3-7F7CA0FDDDF9}" type="presParOf" srcId="{DB54EB43-2392-4AD9-BDC8-63D8C5DC7532}" destId="{29E8F5CE-604D-4C0E-B36D-D2CDB6E4DB39}" srcOrd="0" destOrd="0" presId="urn:microsoft.com/office/officeart/2005/8/layout/hierarchy2"/>
    <dgm:cxn modelId="{B17A7E51-48AD-455E-B257-DE69FB6AFE16}" type="presParOf" srcId="{DB54EB43-2392-4AD9-BDC8-63D8C5DC7532}" destId="{D8620539-D40A-4690-8D93-329B33F6B60C}" srcOrd="1" destOrd="0" presId="urn:microsoft.com/office/officeart/2005/8/layout/hierarchy2"/>
    <dgm:cxn modelId="{8043C5B1-746D-4FCE-B7B2-94EFFB6636D1}" type="presParOf" srcId="{55A7A37B-CA56-43B9-B61E-A06F4A474F35}" destId="{2C3FB900-3529-4181-8352-BFCAEBF7B8FD}" srcOrd="4" destOrd="0" presId="urn:microsoft.com/office/officeart/2005/8/layout/hierarchy2"/>
    <dgm:cxn modelId="{84D74BDC-50AD-4021-A01C-A578E39BB5E5}" type="presParOf" srcId="{2C3FB900-3529-4181-8352-BFCAEBF7B8FD}" destId="{779022A7-7178-4662-A24F-41CD785C1B35}" srcOrd="0" destOrd="0" presId="urn:microsoft.com/office/officeart/2005/8/layout/hierarchy2"/>
    <dgm:cxn modelId="{FD555ECA-72CB-4927-95C7-2D3627E182CF}" type="presParOf" srcId="{55A7A37B-CA56-43B9-B61E-A06F4A474F35}" destId="{BF2F4EAF-AA77-4793-8E2D-3009123360FB}" srcOrd="5" destOrd="0" presId="urn:microsoft.com/office/officeart/2005/8/layout/hierarchy2"/>
    <dgm:cxn modelId="{10F7E3CE-7F86-44E2-8D35-983254EF7609}" type="presParOf" srcId="{BF2F4EAF-AA77-4793-8E2D-3009123360FB}" destId="{ABFB0DCC-5CBC-4041-AF97-AF10A7B3DC96}" srcOrd="0" destOrd="0" presId="urn:microsoft.com/office/officeart/2005/8/layout/hierarchy2"/>
    <dgm:cxn modelId="{1E0993AE-BE06-4984-9D94-C081012DE8F2}" type="presParOf" srcId="{BF2F4EAF-AA77-4793-8E2D-3009123360FB}" destId="{36559F28-CA04-4301-8F85-34F2F021A5AD}" srcOrd="1" destOrd="0" presId="urn:microsoft.com/office/officeart/2005/8/layout/hierarchy2"/>
    <dgm:cxn modelId="{B681611E-A8EB-4881-9779-8D26D437CB9C}" type="presParOf" srcId="{0868DA49-09E3-46ED-B264-614CDC3AE33C}" destId="{FADC3FA9-E5CD-42E7-A387-BDF9C31B7C8A}" srcOrd="2" destOrd="0" presId="urn:microsoft.com/office/officeart/2005/8/layout/hierarchy2"/>
    <dgm:cxn modelId="{EB585FA2-C729-427D-96C5-2654597DA049}" type="presParOf" srcId="{FADC3FA9-E5CD-42E7-A387-BDF9C31B7C8A}" destId="{257D0F14-A830-409A-AC2F-96A1C1F10F8A}" srcOrd="0" destOrd="0" presId="urn:microsoft.com/office/officeart/2005/8/layout/hierarchy2"/>
    <dgm:cxn modelId="{33F250EA-868F-42F1-95E1-809E42C150FD}" type="presParOf" srcId="{0868DA49-09E3-46ED-B264-614CDC3AE33C}" destId="{00CAFCB0-DEA8-43A6-9C88-7714E61154F2}" srcOrd="3" destOrd="0" presId="urn:microsoft.com/office/officeart/2005/8/layout/hierarchy2"/>
    <dgm:cxn modelId="{6282A7B6-9CFE-40F8-921F-251FA9671971}" type="presParOf" srcId="{00CAFCB0-DEA8-43A6-9C88-7714E61154F2}" destId="{4B94ACF3-BB5B-4F64-AA25-8D29EF9B168A}" srcOrd="0" destOrd="0" presId="urn:microsoft.com/office/officeart/2005/8/layout/hierarchy2"/>
    <dgm:cxn modelId="{8FBC0429-4D50-4BEF-BB11-C5EEF1FAC5D0}" type="presParOf" srcId="{00CAFCB0-DEA8-43A6-9C88-7714E61154F2}" destId="{8220783F-7354-4921-ADB5-9D2AED03A5B4}" srcOrd="1" destOrd="0" presId="urn:microsoft.com/office/officeart/2005/8/layout/hierarchy2"/>
    <dgm:cxn modelId="{B7D4DA29-00AD-41E4-9D1B-E78BF4A9B695}" type="presParOf" srcId="{8220783F-7354-4921-ADB5-9D2AED03A5B4}" destId="{7F18B125-6D65-4F1B-9FDE-1537765046F4}" srcOrd="0" destOrd="0" presId="urn:microsoft.com/office/officeart/2005/8/layout/hierarchy2"/>
    <dgm:cxn modelId="{7FE70C90-F9B6-4A98-9984-049F0B4782AC}" type="presParOf" srcId="{7F18B125-6D65-4F1B-9FDE-1537765046F4}" destId="{621D56EE-82D3-43BB-A4B8-24CFA95FCC3B}" srcOrd="0" destOrd="0" presId="urn:microsoft.com/office/officeart/2005/8/layout/hierarchy2"/>
    <dgm:cxn modelId="{0F112CF4-65E2-42A2-B71C-8A2012A33D02}" type="presParOf" srcId="{8220783F-7354-4921-ADB5-9D2AED03A5B4}" destId="{C227C303-78F0-487D-B8F2-646AEBB05A6C}" srcOrd="1" destOrd="0" presId="urn:microsoft.com/office/officeart/2005/8/layout/hierarchy2"/>
    <dgm:cxn modelId="{D3D1303F-6889-4FA6-B58D-D39921CF204D}" type="presParOf" srcId="{C227C303-78F0-487D-B8F2-646AEBB05A6C}" destId="{DECE2CB6-189E-4286-80E9-4FF99AC91401}" srcOrd="0" destOrd="0" presId="urn:microsoft.com/office/officeart/2005/8/layout/hierarchy2"/>
    <dgm:cxn modelId="{E39414FB-2FA7-4FC5-8E70-A8A210C8354E}" type="presParOf" srcId="{C227C303-78F0-487D-B8F2-646AEBB05A6C}" destId="{905258AA-9B39-4A98-87B2-C692BFA2B604}"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EED4FE-EC1E-467A-9924-19CE564EB597}" type="doc">
      <dgm:prSet loTypeId="urn:microsoft.com/office/officeart/2005/8/layout/hierarchy2" loCatId="hierarchy" qsTypeId="urn:microsoft.com/office/officeart/2005/8/quickstyle/3d2" qsCatId="3D" csTypeId="urn:microsoft.com/office/officeart/2005/8/colors/colorful5" csCatId="colorful" phldr="1"/>
      <dgm:spPr/>
      <dgm:t>
        <a:bodyPr/>
        <a:lstStyle/>
        <a:p>
          <a:endParaRPr lang="en-US"/>
        </a:p>
      </dgm:t>
    </dgm:pt>
    <dgm:pt modelId="{09195561-0AFD-43CF-A437-D886836E972E}">
      <dgm:prSet phldrT="[Text]" custT="1"/>
      <dgm:spPr/>
      <dgm:t>
        <a:bodyPr/>
        <a:lstStyle/>
        <a:p>
          <a:r>
            <a:rPr lang="fa-IR" sz="3200" dirty="0">
              <a:cs typeface="B Nazanin" panose="00000400000000000000" pitchFamily="2" charset="-78"/>
            </a:rPr>
            <a:t>انواع </a:t>
          </a:r>
          <a:r>
            <a:rPr lang="fa-IR" sz="3200" dirty="0" smtClean="0">
              <a:cs typeface="B Nazanin" panose="00000400000000000000" pitchFamily="2" charset="-78"/>
            </a:rPr>
            <a:t>مقاومت</a:t>
          </a:r>
          <a:endParaRPr lang="en-US" sz="3200" dirty="0">
            <a:cs typeface="B Nazanin" panose="00000400000000000000" pitchFamily="2" charset="-78"/>
          </a:endParaRPr>
        </a:p>
      </dgm:t>
    </dgm:pt>
    <dgm:pt modelId="{BE5881BD-1A35-470D-BCE6-AB5E61DD46FD}" type="parTrans" cxnId="{F3CD85C4-9CA7-4D74-90F1-49EE43995678}">
      <dgm:prSet/>
      <dgm:spPr/>
      <dgm:t>
        <a:bodyPr/>
        <a:lstStyle/>
        <a:p>
          <a:endParaRPr lang="en-US"/>
        </a:p>
      </dgm:t>
    </dgm:pt>
    <dgm:pt modelId="{DDBC599D-CD84-4D06-B306-104DD0BAC094}" type="sibTrans" cxnId="{F3CD85C4-9CA7-4D74-90F1-49EE43995678}">
      <dgm:prSet/>
      <dgm:spPr/>
      <dgm:t>
        <a:bodyPr/>
        <a:lstStyle/>
        <a:p>
          <a:endParaRPr lang="en-US"/>
        </a:p>
      </dgm:t>
    </dgm:pt>
    <dgm:pt modelId="{9B28CD5F-2507-44B7-9A2D-B211F00C5B64}">
      <dgm:prSet phldrT="[Text]" custT="1"/>
      <dgm:spPr>
        <a:solidFill>
          <a:srgbClr val="FF0000"/>
        </a:solidFill>
      </dgm:spPr>
      <dgm:t>
        <a:bodyPr/>
        <a:lstStyle/>
        <a:p>
          <a:r>
            <a:rPr lang="fa-IR" sz="3200" dirty="0">
              <a:cs typeface="B Nazanin" panose="00000400000000000000" pitchFamily="2" charset="-78"/>
            </a:rPr>
            <a:t>ثابت</a:t>
          </a:r>
          <a:endParaRPr lang="en-US" sz="3200" dirty="0">
            <a:cs typeface="B Nazanin" panose="00000400000000000000" pitchFamily="2" charset="-78"/>
          </a:endParaRPr>
        </a:p>
      </dgm:t>
    </dgm:pt>
    <dgm:pt modelId="{031ACE83-0C37-49AE-9552-8F3AD3E830E8}" type="parTrans" cxnId="{7EF2E109-B001-4B61-AC3B-1910D01764DC}">
      <dgm:prSet/>
      <dgm:spPr/>
      <dgm:t>
        <a:bodyPr/>
        <a:lstStyle/>
        <a:p>
          <a:endParaRPr lang="en-US"/>
        </a:p>
      </dgm:t>
    </dgm:pt>
    <dgm:pt modelId="{7E5D9727-F73B-425A-A727-2D617B111451}" type="sibTrans" cxnId="{7EF2E109-B001-4B61-AC3B-1910D01764DC}">
      <dgm:prSet/>
      <dgm:spPr/>
      <dgm:t>
        <a:bodyPr/>
        <a:lstStyle/>
        <a:p>
          <a:endParaRPr lang="en-US"/>
        </a:p>
      </dgm:t>
    </dgm:pt>
    <dgm:pt modelId="{961F6F55-B99A-4793-8D5C-42F55A9FDC8B}">
      <dgm:prSet phldrT="[Text]" custT="1"/>
      <dgm:spPr/>
      <dgm:t>
        <a:bodyPr/>
        <a:lstStyle/>
        <a:p>
          <a:r>
            <a:rPr lang="fa-IR" sz="3200" dirty="0">
              <a:cs typeface="B Nazanin" panose="00000400000000000000" pitchFamily="2" charset="-78"/>
            </a:rPr>
            <a:t>متغیر</a:t>
          </a:r>
          <a:endParaRPr lang="en-US" sz="3200" dirty="0">
            <a:cs typeface="B Nazanin" panose="00000400000000000000" pitchFamily="2" charset="-78"/>
          </a:endParaRPr>
        </a:p>
      </dgm:t>
    </dgm:pt>
    <dgm:pt modelId="{18736E98-449F-463A-926B-E6011471C1D4}" type="parTrans" cxnId="{1D67403E-1504-454A-A518-2A0C7F97A74E}">
      <dgm:prSet/>
      <dgm:spPr/>
      <dgm:t>
        <a:bodyPr/>
        <a:lstStyle/>
        <a:p>
          <a:endParaRPr lang="en-US"/>
        </a:p>
      </dgm:t>
    </dgm:pt>
    <dgm:pt modelId="{A2D48145-52B3-44D9-9366-8232784A514E}" type="sibTrans" cxnId="{1D67403E-1504-454A-A518-2A0C7F97A74E}">
      <dgm:prSet/>
      <dgm:spPr/>
      <dgm:t>
        <a:bodyPr/>
        <a:lstStyle/>
        <a:p>
          <a:endParaRPr lang="en-US"/>
        </a:p>
      </dgm:t>
    </dgm:pt>
    <dgm:pt modelId="{01A0F3AB-AD8A-43D9-B1D9-DAAB1574E0AA}">
      <dgm:prSet phldrT="[Text]" custT="1"/>
      <dgm:spPr/>
      <dgm:t>
        <a:bodyPr/>
        <a:lstStyle/>
        <a:p>
          <a:r>
            <a:rPr lang="fa-IR" sz="3200" dirty="0">
              <a:cs typeface="B Nazanin" panose="00000400000000000000" pitchFamily="2" charset="-78"/>
            </a:rPr>
            <a:t>دستی</a:t>
          </a:r>
          <a:endParaRPr lang="en-US" sz="3200" dirty="0">
            <a:cs typeface="B Nazanin" panose="00000400000000000000" pitchFamily="2" charset="-78"/>
          </a:endParaRPr>
        </a:p>
      </dgm:t>
    </dgm:pt>
    <dgm:pt modelId="{F90FF1E5-04BC-4C9A-9C2A-0BDBE1057962}" type="parTrans" cxnId="{96BFA4E6-BEF6-4FA5-856E-C004E9503132}">
      <dgm:prSet/>
      <dgm:spPr/>
      <dgm:t>
        <a:bodyPr/>
        <a:lstStyle/>
        <a:p>
          <a:endParaRPr lang="en-US"/>
        </a:p>
      </dgm:t>
    </dgm:pt>
    <dgm:pt modelId="{98FCA9EC-7CA3-42F1-9B4F-18E82B2AD8C6}" type="sibTrans" cxnId="{96BFA4E6-BEF6-4FA5-856E-C004E9503132}">
      <dgm:prSet/>
      <dgm:spPr/>
      <dgm:t>
        <a:bodyPr/>
        <a:lstStyle/>
        <a:p>
          <a:endParaRPr lang="en-US"/>
        </a:p>
      </dgm:t>
    </dgm:pt>
    <dgm:pt modelId="{F9A81502-2C9C-47DB-ADA1-F60B11158010}">
      <dgm:prSet phldrT="[Text]" custT="1"/>
      <dgm:spPr/>
      <dgm:t>
        <a:bodyPr/>
        <a:lstStyle/>
        <a:p>
          <a:r>
            <a:rPr lang="fa-IR" sz="3200" dirty="0">
              <a:cs typeface="B Nazanin" panose="00000400000000000000" pitchFamily="2" charset="-78"/>
            </a:rPr>
            <a:t>خودکار</a:t>
          </a:r>
          <a:endParaRPr lang="en-US" sz="3200" dirty="0">
            <a:cs typeface="B Nazanin" panose="00000400000000000000" pitchFamily="2" charset="-78"/>
          </a:endParaRPr>
        </a:p>
      </dgm:t>
    </dgm:pt>
    <dgm:pt modelId="{3A2CEBF5-4E1A-48F1-AA19-D9BAC1FE0A92}" type="parTrans" cxnId="{6EED7D6F-91BB-4C89-9C05-89F2053321DB}">
      <dgm:prSet/>
      <dgm:spPr/>
      <dgm:t>
        <a:bodyPr/>
        <a:lstStyle/>
        <a:p>
          <a:endParaRPr lang="en-US"/>
        </a:p>
      </dgm:t>
    </dgm:pt>
    <dgm:pt modelId="{C9B9B931-F771-4D61-A746-A88D954FABDC}" type="sibTrans" cxnId="{6EED7D6F-91BB-4C89-9C05-89F2053321DB}">
      <dgm:prSet/>
      <dgm:spPr/>
      <dgm:t>
        <a:bodyPr/>
        <a:lstStyle/>
        <a:p>
          <a:endParaRPr lang="en-US"/>
        </a:p>
      </dgm:t>
    </dgm:pt>
    <dgm:pt modelId="{CF8906EE-54CC-418A-ABF2-69538E6F0949}">
      <dgm:prSet phldrT="[Text]" custT="1"/>
      <dgm:spPr/>
      <dgm:t>
        <a:bodyPr/>
        <a:lstStyle/>
        <a:p>
          <a:r>
            <a:rPr lang="fa-IR" sz="3200" dirty="0">
              <a:cs typeface="B Nazanin" panose="00000400000000000000" pitchFamily="2" charset="-78"/>
            </a:rPr>
            <a:t>فتوسل</a:t>
          </a:r>
          <a:endParaRPr lang="en-US" sz="3200" dirty="0">
            <a:cs typeface="B Nazanin" panose="00000400000000000000" pitchFamily="2" charset="-78"/>
          </a:endParaRPr>
        </a:p>
      </dgm:t>
    </dgm:pt>
    <dgm:pt modelId="{871DEBFD-6809-47CA-A8B6-31B3305E907D}" type="parTrans" cxnId="{B46CEF40-1E82-4120-A962-1D3A08C75CE1}">
      <dgm:prSet/>
      <dgm:spPr/>
      <dgm:t>
        <a:bodyPr/>
        <a:lstStyle/>
        <a:p>
          <a:endParaRPr lang="en-US"/>
        </a:p>
      </dgm:t>
    </dgm:pt>
    <dgm:pt modelId="{C921C1C8-7D57-4599-A13B-8009582F2B5A}" type="sibTrans" cxnId="{B46CEF40-1E82-4120-A962-1D3A08C75CE1}">
      <dgm:prSet/>
      <dgm:spPr/>
      <dgm:t>
        <a:bodyPr/>
        <a:lstStyle/>
        <a:p>
          <a:endParaRPr lang="en-US"/>
        </a:p>
      </dgm:t>
    </dgm:pt>
    <dgm:pt modelId="{52033206-4464-434F-B093-62E72FE8A4D2}">
      <dgm:prSet phldrT="[Text]" custT="1"/>
      <dgm:spPr/>
      <dgm:t>
        <a:bodyPr/>
        <a:lstStyle/>
        <a:p>
          <a:r>
            <a:rPr lang="fa-IR" sz="3200" dirty="0">
              <a:cs typeface="B Nazanin" panose="00000400000000000000" pitchFamily="2" charset="-78"/>
            </a:rPr>
            <a:t>ولوم</a:t>
          </a:r>
          <a:endParaRPr lang="en-US" sz="3200" dirty="0">
            <a:cs typeface="B Nazanin" panose="00000400000000000000" pitchFamily="2" charset="-78"/>
          </a:endParaRPr>
        </a:p>
      </dgm:t>
    </dgm:pt>
    <dgm:pt modelId="{5CDC6E9E-2F24-4B17-8752-732B4E3BE5C0}" type="parTrans" cxnId="{C6F5DE76-AB54-46F0-BFAA-1EAB021AFF8C}">
      <dgm:prSet/>
      <dgm:spPr/>
      <dgm:t>
        <a:bodyPr/>
        <a:lstStyle/>
        <a:p>
          <a:endParaRPr lang="en-US"/>
        </a:p>
      </dgm:t>
    </dgm:pt>
    <dgm:pt modelId="{C40D2534-FBB1-427C-897C-9D4F5E3051F0}" type="sibTrans" cxnId="{C6F5DE76-AB54-46F0-BFAA-1EAB021AFF8C}">
      <dgm:prSet/>
      <dgm:spPr/>
      <dgm:t>
        <a:bodyPr/>
        <a:lstStyle/>
        <a:p>
          <a:endParaRPr lang="en-US"/>
        </a:p>
      </dgm:t>
    </dgm:pt>
    <dgm:pt modelId="{DBF427C0-274E-4CC7-97D6-E3BC1AE279AA}">
      <dgm:prSet phldrT="[Text]" custT="1"/>
      <dgm:spPr/>
      <dgm:t>
        <a:bodyPr/>
        <a:lstStyle/>
        <a:p>
          <a:r>
            <a:rPr lang="fa-IR" sz="3200" dirty="0">
              <a:cs typeface="B Nazanin" panose="00000400000000000000" pitchFamily="2" charset="-78"/>
            </a:rPr>
            <a:t>پتانسیومتر</a:t>
          </a:r>
          <a:endParaRPr lang="en-US" sz="3200" dirty="0">
            <a:cs typeface="B Nazanin" panose="00000400000000000000" pitchFamily="2" charset="-78"/>
          </a:endParaRPr>
        </a:p>
      </dgm:t>
    </dgm:pt>
    <dgm:pt modelId="{2131654A-4913-4354-865A-4CC9016617E5}" type="parTrans" cxnId="{C56263E8-0D91-4CBB-A4D6-7D33C497F0A4}">
      <dgm:prSet/>
      <dgm:spPr/>
      <dgm:t>
        <a:bodyPr/>
        <a:lstStyle/>
        <a:p>
          <a:endParaRPr lang="en-US"/>
        </a:p>
      </dgm:t>
    </dgm:pt>
    <dgm:pt modelId="{BF098B34-55EF-4736-9079-0909AD7A3E5E}" type="sibTrans" cxnId="{C56263E8-0D91-4CBB-A4D6-7D33C497F0A4}">
      <dgm:prSet/>
      <dgm:spPr/>
      <dgm:t>
        <a:bodyPr/>
        <a:lstStyle/>
        <a:p>
          <a:endParaRPr lang="en-US"/>
        </a:p>
      </dgm:t>
    </dgm:pt>
    <dgm:pt modelId="{1BE1E4CA-3183-4C62-A8A7-94FB4DA85EB7}">
      <dgm:prSet phldrT="[Text]" custT="1"/>
      <dgm:spPr/>
      <dgm:t>
        <a:bodyPr/>
        <a:lstStyle/>
        <a:p>
          <a:r>
            <a:rPr lang="fa-IR" sz="3200" dirty="0">
              <a:cs typeface="B Nazanin" panose="00000400000000000000" pitchFamily="2" charset="-78"/>
            </a:rPr>
            <a:t>مولتی ترن</a:t>
          </a:r>
          <a:endParaRPr lang="en-US" sz="3200" dirty="0">
            <a:cs typeface="B Nazanin" panose="00000400000000000000" pitchFamily="2" charset="-78"/>
          </a:endParaRPr>
        </a:p>
      </dgm:t>
    </dgm:pt>
    <dgm:pt modelId="{03B8C638-CA15-4893-B45A-0A9488766F4B}" type="parTrans" cxnId="{7C7213B1-E861-42FC-B789-B3380DCEEBED}">
      <dgm:prSet/>
      <dgm:spPr/>
      <dgm:t>
        <a:bodyPr/>
        <a:lstStyle/>
        <a:p>
          <a:endParaRPr lang="en-US"/>
        </a:p>
      </dgm:t>
    </dgm:pt>
    <dgm:pt modelId="{39AEFE12-F1F6-4514-9CC5-DD8CE89F9D91}" type="sibTrans" cxnId="{7C7213B1-E861-42FC-B789-B3380DCEEBED}">
      <dgm:prSet/>
      <dgm:spPr/>
      <dgm:t>
        <a:bodyPr/>
        <a:lstStyle/>
        <a:p>
          <a:endParaRPr lang="en-US"/>
        </a:p>
      </dgm:t>
    </dgm:pt>
    <dgm:pt modelId="{97764219-852F-4A76-ABEC-1F24A16007CD}" type="pres">
      <dgm:prSet presAssocID="{F3EED4FE-EC1E-467A-9924-19CE564EB597}" presName="diagram" presStyleCnt="0">
        <dgm:presLayoutVars>
          <dgm:chPref val="1"/>
          <dgm:dir val="rev"/>
          <dgm:animOne val="branch"/>
          <dgm:animLvl val="lvl"/>
          <dgm:resizeHandles val="exact"/>
        </dgm:presLayoutVars>
      </dgm:prSet>
      <dgm:spPr/>
      <dgm:t>
        <a:bodyPr/>
        <a:lstStyle/>
        <a:p>
          <a:endParaRPr lang="en-US"/>
        </a:p>
      </dgm:t>
    </dgm:pt>
    <dgm:pt modelId="{A0066F3E-FCD5-4B1A-AEA8-732FA88110BB}" type="pres">
      <dgm:prSet presAssocID="{09195561-0AFD-43CF-A437-D886836E972E}" presName="root1" presStyleCnt="0"/>
      <dgm:spPr/>
    </dgm:pt>
    <dgm:pt modelId="{258B0FE2-7C03-4B11-BEF3-6D08992D5972}" type="pres">
      <dgm:prSet presAssocID="{09195561-0AFD-43CF-A437-D886836E972E}" presName="LevelOneTextNode" presStyleLbl="node0" presStyleIdx="0" presStyleCnt="1" custScaleX="123080">
        <dgm:presLayoutVars>
          <dgm:chPref val="3"/>
        </dgm:presLayoutVars>
      </dgm:prSet>
      <dgm:spPr/>
      <dgm:t>
        <a:bodyPr/>
        <a:lstStyle/>
        <a:p>
          <a:endParaRPr lang="en-US"/>
        </a:p>
      </dgm:t>
    </dgm:pt>
    <dgm:pt modelId="{7A7D3602-C585-4684-8238-88B2BD87E07C}" type="pres">
      <dgm:prSet presAssocID="{09195561-0AFD-43CF-A437-D886836E972E}" presName="level2hierChild" presStyleCnt="0"/>
      <dgm:spPr/>
    </dgm:pt>
    <dgm:pt modelId="{9F5E43DB-A71A-490B-B933-745F9073BD9F}" type="pres">
      <dgm:prSet presAssocID="{031ACE83-0C37-49AE-9552-8F3AD3E830E8}" presName="conn2-1" presStyleLbl="parChTrans1D2" presStyleIdx="0" presStyleCnt="2"/>
      <dgm:spPr/>
      <dgm:t>
        <a:bodyPr/>
        <a:lstStyle/>
        <a:p>
          <a:endParaRPr lang="en-US"/>
        </a:p>
      </dgm:t>
    </dgm:pt>
    <dgm:pt modelId="{D9C4926A-E5A4-43C6-8F82-A0A88DE8478D}" type="pres">
      <dgm:prSet presAssocID="{031ACE83-0C37-49AE-9552-8F3AD3E830E8}" presName="connTx" presStyleLbl="parChTrans1D2" presStyleIdx="0" presStyleCnt="2"/>
      <dgm:spPr/>
      <dgm:t>
        <a:bodyPr/>
        <a:lstStyle/>
        <a:p>
          <a:endParaRPr lang="en-US"/>
        </a:p>
      </dgm:t>
    </dgm:pt>
    <dgm:pt modelId="{F58B4A17-1E5A-4BB7-B63A-264730B400C3}" type="pres">
      <dgm:prSet presAssocID="{9B28CD5F-2507-44B7-9A2D-B211F00C5B64}" presName="root2" presStyleCnt="0"/>
      <dgm:spPr/>
    </dgm:pt>
    <dgm:pt modelId="{E69A49CD-AF9B-4965-B7C4-D881C4280A6F}" type="pres">
      <dgm:prSet presAssocID="{9B28CD5F-2507-44B7-9A2D-B211F00C5B64}" presName="LevelTwoTextNode" presStyleLbl="node2" presStyleIdx="0" presStyleCnt="2">
        <dgm:presLayoutVars>
          <dgm:chPref val="3"/>
        </dgm:presLayoutVars>
      </dgm:prSet>
      <dgm:spPr/>
      <dgm:t>
        <a:bodyPr/>
        <a:lstStyle/>
        <a:p>
          <a:endParaRPr lang="en-US"/>
        </a:p>
      </dgm:t>
    </dgm:pt>
    <dgm:pt modelId="{AC28EDC3-61E6-45E4-9814-375FE604A4B6}" type="pres">
      <dgm:prSet presAssocID="{9B28CD5F-2507-44B7-9A2D-B211F00C5B64}" presName="level3hierChild" presStyleCnt="0"/>
      <dgm:spPr/>
    </dgm:pt>
    <dgm:pt modelId="{95D4FE08-49F7-41D1-A3BF-47157F08D50E}" type="pres">
      <dgm:prSet presAssocID="{18736E98-449F-463A-926B-E6011471C1D4}" presName="conn2-1" presStyleLbl="parChTrans1D2" presStyleIdx="1" presStyleCnt="2"/>
      <dgm:spPr/>
      <dgm:t>
        <a:bodyPr/>
        <a:lstStyle/>
        <a:p>
          <a:endParaRPr lang="en-US"/>
        </a:p>
      </dgm:t>
    </dgm:pt>
    <dgm:pt modelId="{3796BAFF-056E-47A8-AF4C-705AC116D3FC}" type="pres">
      <dgm:prSet presAssocID="{18736E98-449F-463A-926B-E6011471C1D4}" presName="connTx" presStyleLbl="parChTrans1D2" presStyleIdx="1" presStyleCnt="2"/>
      <dgm:spPr/>
      <dgm:t>
        <a:bodyPr/>
        <a:lstStyle/>
        <a:p>
          <a:endParaRPr lang="en-US"/>
        </a:p>
      </dgm:t>
    </dgm:pt>
    <dgm:pt modelId="{7B0887B5-C85B-4DBE-A3F8-AB672F1F2240}" type="pres">
      <dgm:prSet presAssocID="{961F6F55-B99A-4793-8D5C-42F55A9FDC8B}" presName="root2" presStyleCnt="0"/>
      <dgm:spPr/>
    </dgm:pt>
    <dgm:pt modelId="{A69D003E-6CF1-435B-BD42-95A86D6852D6}" type="pres">
      <dgm:prSet presAssocID="{961F6F55-B99A-4793-8D5C-42F55A9FDC8B}" presName="LevelTwoTextNode" presStyleLbl="node2" presStyleIdx="1" presStyleCnt="2">
        <dgm:presLayoutVars>
          <dgm:chPref val="3"/>
        </dgm:presLayoutVars>
      </dgm:prSet>
      <dgm:spPr/>
      <dgm:t>
        <a:bodyPr/>
        <a:lstStyle/>
        <a:p>
          <a:endParaRPr lang="en-US"/>
        </a:p>
      </dgm:t>
    </dgm:pt>
    <dgm:pt modelId="{0868DA49-09E3-46ED-B264-614CDC3AE33C}" type="pres">
      <dgm:prSet presAssocID="{961F6F55-B99A-4793-8D5C-42F55A9FDC8B}" presName="level3hierChild" presStyleCnt="0"/>
      <dgm:spPr/>
    </dgm:pt>
    <dgm:pt modelId="{FE4E8A85-BEB5-440B-9AAC-4D9FCEBD74AB}" type="pres">
      <dgm:prSet presAssocID="{F90FF1E5-04BC-4C9A-9C2A-0BDBE1057962}" presName="conn2-1" presStyleLbl="parChTrans1D3" presStyleIdx="0" presStyleCnt="2"/>
      <dgm:spPr/>
      <dgm:t>
        <a:bodyPr/>
        <a:lstStyle/>
        <a:p>
          <a:endParaRPr lang="en-US"/>
        </a:p>
      </dgm:t>
    </dgm:pt>
    <dgm:pt modelId="{833E47EC-5A4C-4EB0-A152-633115705C98}" type="pres">
      <dgm:prSet presAssocID="{F90FF1E5-04BC-4C9A-9C2A-0BDBE1057962}" presName="connTx" presStyleLbl="parChTrans1D3" presStyleIdx="0" presStyleCnt="2"/>
      <dgm:spPr/>
      <dgm:t>
        <a:bodyPr/>
        <a:lstStyle/>
        <a:p>
          <a:endParaRPr lang="en-US"/>
        </a:p>
      </dgm:t>
    </dgm:pt>
    <dgm:pt modelId="{6AAC15C3-2079-4B47-A99E-AA930FDF1C74}" type="pres">
      <dgm:prSet presAssocID="{01A0F3AB-AD8A-43D9-B1D9-DAAB1574E0AA}" presName="root2" presStyleCnt="0"/>
      <dgm:spPr/>
    </dgm:pt>
    <dgm:pt modelId="{FE5237E5-9020-4DA2-92DA-C51F1794FC2E}" type="pres">
      <dgm:prSet presAssocID="{01A0F3AB-AD8A-43D9-B1D9-DAAB1574E0AA}" presName="LevelTwoTextNode" presStyleLbl="node3" presStyleIdx="0" presStyleCnt="2">
        <dgm:presLayoutVars>
          <dgm:chPref val="3"/>
        </dgm:presLayoutVars>
      </dgm:prSet>
      <dgm:spPr/>
      <dgm:t>
        <a:bodyPr/>
        <a:lstStyle/>
        <a:p>
          <a:endParaRPr lang="en-US"/>
        </a:p>
      </dgm:t>
    </dgm:pt>
    <dgm:pt modelId="{55A7A37B-CA56-43B9-B61E-A06F4A474F35}" type="pres">
      <dgm:prSet presAssocID="{01A0F3AB-AD8A-43D9-B1D9-DAAB1574E0AA}" presName="level3hierChild" presStyleCnt="0"/>
      <dgm:spPr/>
    </dgm:pt>
    <dgm:pt modelId="{405DB18D-0340-4C73-8DE0-E8B94843587E}" type="pres">
      <dgm:prSet presAssocID="{5CDC6E9E-2F24-4B17-8752-732B4E3BE5C0}" presName="conn2-1" presStyleLbl="parChTrans1D4" presStyleIdx="0" presStyleCnt="4"/>
      <dgm:spPr/>
      <dgm:t>
        <a:bodyPr/>
        <a:lstStyle/>
        <a:p>
          <a:endParaRPr lang="en-US"/>
        </a:p>
      </dgm:t>
    </dgm:pt>
    <dgm:pt modelId="{694142C5-26E4-4DE4-92AC-5628DB616720}" type="pres">
      <dgm:prSet presAssocID="{5CDC6E9E-2F24-4B17-8752-732B4E3BE5C0}" presName="connTx" presStyleLbl="parChTrans1D4" presStyleIdx="0" presStyleCnt="4"/>
      <dgm:spPr/>
      <dgm:t>
        <a:bodyPr/>
        <a:lstStyle/>
        <a:p>
          <a:endParaRPr lang="en-US"/>
        </a:p>
      </dgm:t>
    </dgm:pt>
    <dgm:pt modelId="{F1C82FCC-B9A7-41D6-8BD6-7454E2776D2A}" type="pres">
      <dgm:prSet presAssocID="{52033206-4464-434F-B093-62E72FE8A4D2}" presName="root2" presStyleCnt="0"/>
      <dgm:spPr/>
    </dgm:pt>
    <dgm:pt modelId="{580806B5-C442-46CF-806C-95925934335B}" type="pres">
      <dgm:prSet presAssocID="{52033206-4464-434F-B093-62E72FE8A4D2}" presName="LevelTwoTextNode" presStyleLbl="node4" presStyleIdx="0" presStyleCnt="4">
        <dgm:presLayoutVars>
          <dgm:chPref val="3"/>
        </dgm:presLayoutVars>
      </dgm:prSet>
      <dgm:spPr/>
      <dgm:t>
        <a:bodyPr/>
        <a:lstStyle/>
        <a:p>
          <a:endParaRPr lang="en-US"/>
        </a:p>
      </dgm:t>
    </dgm:pt>
    <dgm:pt modelId="{5F371FCD-57D9-44CC-AE4C-8FFF6DD569F5}" type="pres">
      <dgm:prSet presAssocID="{52033206-4464-434F-B093-62E72FE8A4D2}" presName="level3hierChild" presStyleCnt="0"/>
      <dgm:spPr/>
    </dgm:pt>
    <dgm:pt modelId="{FF4C40DF-0B78-4C02-82A3-E77595ACDFBE}" type="pres">
      <dgm:prSet presAssocID="{2131654A-4913-4354-865A-4CC9016617E5}" presName="conn2-1" presStyleLbl="parChTrans1D4" presStyleIdx="1" presStyleCnt="4"/>
      <dgm:spPr/>
      <dgm:t>
        <a:bodyPr/>
        <a:lstStyle/>
        <a:p>
          <a:endParaRPr lang="en-US"/>
        </a:p>
      </dgm:t>
    </dgm:pt>
    <dgm:pt modelId="{22C843BA-16D4-4F90-BFCC-584178DAA10D}" type="pres">
      <dgm:prSet presAssocID="{2131654A-4913-4354-865A-4CC9016617E5}" presName="connTx" presStyleLbl="parChTrans1D4" presStyleIdx="1" presStyleCnt="4"/>
      <dgm:spPr/>
      <dgm:t>
        <a:bodyPr/>
        <a:lstStyle/>
        <a:p>
          <a:endParaRPr lang="en-US"/>
        </a:p>
      </dgm:t>
    </dgm:pt>
    <dgm:pt modelId="{DB54EB43-2392-4AD9-BDC8-63D8C5DC7532}" type="pres">
      <dgm:prSet presAssocID="{DBF427C0-274E-4CC7-97D6-E3BC1AE279AA}" presName="root2" presStyleCnt="0"/>
      <dgm:spPr/>
    </dgm:pt>
    <dgm:pt modelId="{29E8F5CE-604D-4C0E-B36D-D2CDB6E4DB39}" type="pres">
      <dgm:prSet presAssocID="{DBF427C0-274E-4CC7-97D6-E3BC1AE279AA}" presName="LevelTwoTextNode" presStyleLbl="node4" presStyleIdx="1" presStyleCnt="4">
        <dgm:presLayoutVars>
          <dgm:chPref val="3"/>
        </dgm:presLayoutVars>
      </dgm:prSet>
      <dgm:spPr/>
      <dgm:t>
        <a:bodyPr/>
        <a:lstStyle/>
        <a:p>
          <a:endParaRPr lang="en-US"/>
        </a:p>
      </dgm:t>
    </dgm:pt>
    <dgm:pt modelId="{D8620539-D40A-4690-8D93-329B33F6B60C}" type="pres">
      <dgm:prSet presAssocID="{DBF427C0-274E-4CC7-97D6-E3BC1AE279AA}" presName="level3hierChild" presStyleCnt="0"/>
      <dgm:spPr/>
    </dgm:pt>
    <dgm:pt modelId="{2C3FB900-3529-4181-8352-BFCAEBF7B8FD}" type="pres">
      <dgm:prSet presAssocID="{03B8C638-CA15-4893-B45A-0A9488766F4B}" presName="conn2-1" presStyleLbl="parChTrans1D4" presStyleIdx="2" presStyleCnt="4"/>
      <dgm:spPr/>
      <dgm:t>
        <a:bodyPr/>
        <a:lstStyle/>
        <a:p>
          <a:endParaRPr lang="en-US"/>
        </a:p>
      </dgm:t>
    </dgm:pt>
    <dgm:pt modelId="{779022A7-7178-4662-A24F-41CD785C1B35}" type="pres">
      <dgm:prSet presAssocID="{03B8C638-CA15-4893-B45A-0A9488766F4B}" presName="connTx" presStyleLbl="parChTrans1D4" presStyleIdx="2" presStyleCnt="4"/>
      <dgm:spPr/>
      <dgm:t>
        <a:bodyPr/>
        <a:lstStyle/>
        <a:p>
          <a:endParaRPr lang="en-US"/>
        </a:p>
      </dgm:t>
    </dgm:pt>
    <dgm:pt modelId="{BF2F4EAF-AA77-4793-8E2D-3009123360FB}" type="pres">
      <dgm:prSet presAssocID="{1BE1E4CA-3183-4C62-A8A7-94FB4DA85EB7}" presName="root2" presStyleCnt="0"/>
      <dgm:spPr/>
    </dgm:pt>
    <dgm:pt modelId="{ABFB0DCC-5CBC-4041-AF97-AF10A7B3DC96}" type="pres">
      <dgm:prSet presAssocID="{1BE1E4CA-3183-4C62-A8A7-94FB4DA85EB7}" presName="LevelTwoTextNode" presStyleLbl="node4" presStyleIdx="2" presStyleCnt="4">
        <dgm:presLayoutVars>
          <dgm:chPref val="3"/>
        </dgm:presLayoutVars>
      </dgm:prSet>
      <dgm:spPr/>
      <dgm:t>
        <a:bodyPr/>
        <a:lstStyle/>
        <a:p>
          <a:endParaRPr lang="en-US"/>
        </a:p>
      </dgm:t>
    </dgm:pt>
    <dgm:pt modelId="{36559F28-CA04-4301-8F85-34F2F021A5AD}" type="pres">
      <dgm:prSet presAssocID="{1BE1E4CA-3183-4C62-A8A7-94FB4DA85EB7}" presName="level3hierChild" presStyleCnt="0"/>
      <dgm:spPr/>
    </dgm:pt>
    <dgm:pt modelId="{FADC3FA9-E5CD-42E7-A387-BDF9C31B7C8A}" type="pres">
      <dgm:prSet presAssocID="{3A2CEBF5-4E1A-48F1-AA19-D9BAC1FE0A92}" presName="conn2-1" presStyleLbl="parChTrans1D3" presStyleIdx="1" presStyleCnt="2"/>
      <dgm:spPr/>
      <dgm:t>
        <a:bodyPr/>
        <a:lstStyle/>
        <a:p>
          <a:endParaRPr lang="en-US"/>
        </a:p>
      </dgm:t>
    </dgm:pt>
    <dgm:pt modelId="{257D0F14-A830-409A-AC2F-96A1C1F10F8A}" type="pres">
      <dgm:prSet presAssocID="{3A2CEBF5-4E1A-48F1-AA19-D9BAC1FE0A92}" presName="connTx" presStyleLbl="parChTrans1D3" presStyleIdx="1" presStyleCnt="2"/>
      <dgm:spPr/>
      <dgm:t>
        <a:bodyPr/>
        <a:lstStyle/>
        <a:p>
          <a:endParaRPr lang="en-US"/>
        </a:p>
      </dgm:t>
    </dgm:pt>
    <dgm:pt modelId="{00CAFCB0-DEA8-43A6-9C88-7714E61154F2}" type="pres">
      <dgm:prSet presAssocID="{F9A81502-2C9C-47DB-ADA1-F60B11158010}" presName="root2" presStyleCnt="0"/>
      <dgm:spPr/>
    </dgm:pt>
    <dgm:pt modelId="{4B94ACF3-BB5B-4F64-AA25-8D29EF9B168A}" type="pres">
      <dgm:prSet presAssocID="{F9A81502-2C9C-47DB-ADA1-F60B11158010}" presName="LevelTwoTextNode" presStyleLbl="node3" presStyleIdx="1" presStyleCnt="2">
        <dgm:presLayoutVars>
          <dgm:chPref val="3"/>
        </dgm:presLayoutVars>
      </dgm:prSet>
      <dgm:spPr/>
      <dgm:t>
        <a:bodyPr/>
        <a:lstStyle/>
        <a:p>
          <a:endParaRPr lang="en-US"/>
        </a:p>
      </dgm:t>
    </dgm:pt>
    <dgm:pt modelId="{8220783F-7354-4921-ADB5-9D2AED03A5B4}" type="pres">
      <dgm:prSet presAssocID="{F9A81502-2C9C-47DB-ADA1-F60B11158010}" presName="level3hierChild" presStyleCnt="0"/>
      <dgm:spPr/>
    </dgm:pt>
    <dgm:pt modelId="{7F18B125-6D65-4F1B-9FDE-1537765046F4}" type="pres">
      <dgm:prSet presAssocID="{871DEBFD-6809-47CA-A8B6-31B3305E907D}" presName="conn2-1" presStyleLbl="parChTrans1D4" presStyleIdx="3" presStyleCnt="4"/>
      <dgm:spPr/>
      <dgm:t>
        <a:bodyPr/>
        <a:lstStyle/>
        <a:p>
          <a:endParaRPr lang="en-US"/>
        </a:p>
      </dgm:t>
    </dgm:pt>
    <dgm:pt modelId="{621D56EE-82D3-43BB-A4B8-24CFA95FCC3B}" type="pres">
      <dgm:prSet presAssocID="{871DEBFD-6809-47CA-A8B6-31B3305E907D}" presName="connTx" presStyleLbl="parChTrans1D4" presStyleIdx="3" presStyleCnt="4"/>
      <dgm:spPr/>
      <dgm:t>
        <a:bodyPr/>
        <a:lstStyle/>
        <a:p>
          <a:endParaRPr lang="en-US"/>
        </a:p>
      </dgm:t>
    </dgm:pt>
    <dgm:pt modelId="{C227C303-78F0-487D-B8F2-646AEBB05A6C}" type="pres">
      <dgm:prSet presAssocID="{CF8906EE-54CC-418A-ABF2-69538E6F0949}" presName="root2" presStyleCnt="0"/>
      <dgm:spPr/>
    </dgm:pt>
    <dgm:pt modelId="{DECE2CB6-189E-4286-80E9-4FF99AC91401}" type="pres">
      <dgm:prSet presAssocID="{CF8906EE-54CC-418A-ABF2-69538E6F0949}" presName="LevelTwoTextNode" presStyleLbl="node4" presStyleIdx="3" presStyleCnt="4">
        <dgm:presLayoutVars>
          <dgm:chPref val="3"/>
        </dgm:presLayoutVars>
      </dgm:prSet>
      <dgm:spPr/>
      <dgm:t>
        <a:bodyPr/>
        <a:lstStyle/>
        <a:p>
          <a:endParaRPr lang="en-US"/>
        </a:p>
      </dgm:t>
    </dgm:pt>
    <dgm:pt modelId="{905258AA-9B39-4A98-87B2-C692BFA2B604}" type="pres">
      <dgm:prSet presAssocID="{CF8906EE-54CC-418A-ABF2-69538E6F0949}" presName="level3hierChild" presStyleCnt="0"/>
      <dgm:spPr/>
    </dgm:pt>
  </dgm:ptLst>
  <dgm:cxnLst>
    <dgm:cxn modelId="{4E795FC5-1CE9-4D88-9C67-60CCA25B49E8}" type="presOf" srcId="{5CDC6E9E-2F24-4B17-8752-732B4E3BE5C0}" destId="{694142C5-26E4-4DE4-92AC-5628DB616720}" srcOrd="1" destOrd="0" presId="urn:microsoft.com/office/officeart/2005/8/layout/hierarchy2"/>
    <dgm:cxn modelId="{96BFA4E6-BEF6-4FA5-856E-C004E9503132}" srcId="{961F6F55-B99A-4793-8D5C-42F55A9FDC8B}" destId="{01A0F3AB-AD8A-43D9-B1D9-DAAB1574E0AA}" srcOrd="0" destOrd="0" parTransId="{F90FF1E5-04BC-4C9A-9C2A-0BDBE1057962}" sibTransId="{98FCA9EC-7CA3-42F1-9B4F-18E82B2AD8C6}"/>
    <dgm:cxn modelId="{C8A05B22-0305-48E7-AC58-CAFE58D384D6}" type="presOf" srcId="{5CDC6E9E-2F24-4B17-8752-732B4E3BE5C0}" destId="{405DB18D-0340-4C73-8DE0-E8B94843587E}" srcOrd="0" destOrd="0" presId="urn:microsoft.com/office/officeart/2005/8/layout/hierarchy2"/>
    <dgm:cxn modelId="{3649702F-2BFA-47F6-8FFC-11E48E5B5F5F}" type="presOf" srcId="{9B28CD5F-2507-44B7-9A2D-B211F00C5B64}" destId="{E69A49CD-AF9B-4965-B7C4-D881C4280A6F}" srcOrd="0" destOrd="0" presId="urn:microsoft.com/office/officeart/2005/8/layout/hierarchy2"/>
    <dgm:cxn modelId="{0453211B-2418-4F01-BA25-27F49B4B0E01}" type="presOf" srcId="{871DEBFD-6809-47CA-A8B6-31B3305E907D}" destId="{7F18B125-6D65-4F1B-9FDE-1537765046F4}" srcOrd="0" destOrd="0" presId="urn:microsoft.com/office/officeart/2005/8/layout/hierarchy2"/>
    <dgm:cxn modelId="{DAF1F0F6-89F8-4AF9-8102-EF3CA5327427}" type="presOf" srcId="{3A2CEBF5-4E1A-48F1-AA19-D9BAC1FE0A92}" destId="{257D0F14-A830-409A-AC2F-96A1C1F10F8A}" srcOrd="1" destOrd="0" presId="urn:microsoft.com/office/officeart/2005/8/layout/hierarchy2"/>
    <dgm:cxn modelId="{5D708027-44B7-4A4F-83A8-20ED4AE3CC5D}" type="presOf" srcId="{18736E98-449F-463A-926B-E6011471C1D4}" destId="{3796BAFF-056E-47A8-AF4C-705AC116D3FC}" srcOrd="1" destOrd="0" presId="urn:microsoft.com/office/officeart/2005/8/layout/hierarchy2"/>
    <dgm:cxn modelId="{1B369099-8DFF-410E-B0B1-DB24FF6B01A1}" type="presOf" srcId="{3A2CEBF5-4E1A-48F1-AA19-D9BAC1FE0A92}" destId="{FADC3FA9-E5CD-42E7-A387-BDF9C31B7C8A}" srcOrd="0" destOrd="0" presId="urn:microsoft.com/office/officeart/2005/8/layout/hierarchy2"/>
    <dgm:cxn modelId="{263B568D-7FE7-4BC0-AE6B-217541C0692B}" type="presOf" srcId="{F90FF1E5-04BC-4C9A-9C2A-0BDBE1057962}" destId="{833E47EC-5A4C-4EB0-A152-633115705C98}" srcOrd="1" destOrd="0" presId="urn:microsoft.com/office/officeart/2005/8/layout/hierarchy2"/>
    <dgm:cxn modelId="{B8674D9B-5DC6-4634-9DB1-CCCF15E0A1D5}" type="presOf" srcId="{DBF427C0-274E-4CC7-97D6-E3BC1AE279AA}" destId="{29E8F5CE-604D-4C0E-B36D-D2CDB6E4DB39}" srcOrd="0" destOrd="0" presId="urn:microsoft.com/office/officeart/2005/8/layout/hierarchy2"/>
    <dgm:cxn modelId="{BF7C84C4-8BC5-45DF-B15D-68F2380EFA9D}" type="presOf" srcId="{F9A81502-2C9C-47DB-ADA1-F60B11158010}" destId="{4B94ACF3-BB5B-4F64-AA25-8D29EF9B168A}" srcOrd="0" destOrd="0" presId="urn:microsoft.com/office/officeart/2005/8/layout/hierarchy2"/>
    <dgm:cxn modelId="{A19D9249-A768-4946-82A2-889F9042477A}" type="presOf" srcId="{031ACE83-0C37-49AE-9552-8F3AD3E830E8}" destId="{D9C4926A-E5A4-43C6-8F82-A0A88DE8478D}" srcOrd="1" destOrd="0" presId="urn:microsoft.com/office/officeart/2005/8/layout/hierarchy2"/>
    <dgm:cxn modelId="{7C7213B1-E861-42FC-B789-B3380DCEEBED}" srcId="{01A0F3AB-AD8A-43D9-B1D9-DAAB1574E0AA}" destId="{1BE1E4CA-3183-4C62-A8A7-94FB4DA85EB7}" srcOrd="2" destOrd="0" parTransId="{03B8C638-CA15-4893-B45A-0A9488766F4B}" sibTransId="{39AEFE12-F1F6-4514-9CC5-DD8CE89F9D91}"/>
    <dgm:cxn modelId="{6EED7D6F-91BB-4C89-9C05-89F2053321DB}" srcId="{961F6F55-B99A-4793-8D5C-42F55A9FDC8B}" destId="{F9A81502-2C9C-47DB-ADA1-F60B11158010}" srcOrd="1" destOrd="0" parTransId="{3A2CEBF5-4E1A-48F1-AA19-D9BAC1FE0A92}" sibTransId="{C9B9B931-F771-4D61-A746-A88D954FABDC}"/>
    <dgm:cxn modelId="{B94A8522-D2E4-4646-9105-B963E2D3A7D2}" type="presOf" srcId="{2131654A-4913-4354-865A-4CC9016617E5}" destId="{FF4C40DF-0B78-4C02-82A3-E77595ACDFBE}" srcOrd="0" destOrd="0" presId="urn:microsoft.com/office/officeart/2005/8/layout/hierarchy2"/>
    <dgm:cxn modelId="{0C624C7E-79FE-4BF3-8122-FB3CFEA97CBD}" type="presOf" srcId="{03B8C638-CA15-4893-B45A-0A9488766F4B}" destId="{2C3FB900-3529-4181-8352-BFCAEBF7B8FD}" srcOrd="0" destOrd="0" presId="urn:microsoft.com/office/officeart/2005/8/layout/hierarchy2"/>
    <dgm:cxn modelId="{EE47036D-445F-4DAC-8502-24C6CDFF9AE5}" type="presOf" srcId="{F90FF1E5-04BC-4C9A-9C2A-0BDBE1057962}" destId="{FE4E8A85-BEB5-440B-9AAC-4D9FCEBD74AB}" srcOrd="0" destOrd="0" presId="urn:microsoft.com/office/officeart/2005/8/layout/hierarchy2"/>
    <dgm:cxn modelId="{B026979E-FB61-4B0D-95DA-8FC0341BEC0E}" type="presOf" srcId="{1BE1E4CA-3183-4C62-A8A7-94FB4DA85EB7}" destId="{ABFB0DCC-5CBC-4041-AF97-AF10A7B3DC96}" srcOrd="0" destOrd="0" presId="urn:microsoft.com/office/officeart/2005/8/layout/hierarchy2"/>
    <dgm:cxn modelId="{F3CD85C4-9CA7-4D74-90F1-49EE43995678}" srcId="{F3EED4FE-EC1E-467A-9924-19CE564EB597}" destId="{09195561-0AFD-43CF-A437-D886836E972E}" srcOrd="0" destOrd="0" parTransId="{BE5881BD-1A35-470D-BCE6-AB5E61DD46FD}" sibTransId="{DDBC599D-CD84-4D06-B306-104DD0BAC094}"/>
    <dgm:cxn modelId="{BFC665EA-8CBA-4610-9C1B-1EB129F52EF7}" type="presOf" srcId="{01A0F3AB-AD8A-43D9-B1D9-DAAB1574E0AA}" destId="{FE5237E5-9020-4DA2-92DA-C51F1794FC2E}" srcOrd="0" destOrd="0" presId="urn:microsoft.com/office/officeart/2005/8/layout/hierarchy2"/>
    <dgm:cxn modelId="{0D3157F8-7927-41C4-8554-4688B65CF080}" type="presOf" srcId="{CF8906EE-54CC-418A-ABF2-69538E6F0949}" destId="{DECE2CB6-189E-4286-80E9-4FF99AC91401}" srcOrd="0" destOrd="0" presId="urn:microsoft.com/office/officeart/2005/8/layout/hierarchy2"/>
    <dgm:cxn modelId="{7F30F276-C448-4784-A68A-94AB9F524168}" type="presOf" srcId="{09195561-0AFD-43CF-A437-D886836E972E}" destId="{258B0FE2-7C03-4B11-BEF3-6D08992D5972}" srcOrd="0" destOrd="0" presId="urn:microsoft.com/office/officeart/2005/8/layout/hierarchy2"/>
    <dgm:cxn modelId="{65793033-6B44-46C1-A098-8D2D52ACF3DF}" type="presOf" srcId="{2131654A-4913-4354-865A-4CC9016617E5}" destId="{22C843BA-16D4-4F90-BFCC-584178DAA10D}" srcOrd="1" destOrd="0" presId="urn:microsoft.com/office/officeart/2005/8/layout/hierarchy2"/>
    <dgm:cxn modelId="{C56263E8-0D91-4CBB-A4D6-7D33C497F0A4}" srcId="{01A0F3AB-AD8A-43D9-B1D9-DAAB1574E0AA}" destId="{DBF427C0-274E-4CC7-97D6-E3BC1AE279AA}" srcOrd="1" destOrd="0" parTransId="{2131654A-4913-4354-865A-4CC9016617E5}" sibTransId="{BF098B34-55EF-4736-9079-0909AD7A3E5E}"/>
    <dgm:cxn modelId="{1D67403E-1504-454A-A518-2A0C7F97A74E}" srcId="{09195561-0AFD-43CF-A437-D886836E972E}" destId="{961F6F55-B99A-4793-8D5C-42F55A9FDC8B}" srcOrd="1" destOrd="0" parTransId="{18736E98-449F-463A-926B-E6011471C1D4}" sibTransId="{A2D48145-52B3-44D9-9366-8232784A514E}"/>
    <dgm:cxn modelId="{C6F5DE76-AB54-46F0-BFAA-1EAB021AFF8C}" srcId="{01A0F3AB-AD8A-43D9-B1D9-DAAB1574E0AA}" destId="{52033206-4464-434F-B093-62E72FE8A4D2}" srcOrd="0" destOrd="0" parTransId="{5CDC6E9E-2F24-4B17-8752-732B4E3BE5C0}" sibTransId="{C40D2534-FBB1-427C-897C-9D4F5E3051F0}"/>
    <dgm:cxn modelId="{FD9B6625-631D-4833-B7C8-E581341977F5}" type="presOf" srcId="{031ACE83-0C37-49AE-9552-8F3AD3E830E8}" destId="{9F5E43DB-A71A-490B-B933-745F9073BD9F}" srcOrd="0" destOrd="0" presId="urn:microsoft.com/office/officeart/2005/8/layout/hierarchy2"/>
    <dgm:cxn modelId="{0597C13F-64FB-498B-9124-7100C61ED613}" type="presOf" srcId="{18736E98-449F-463A-926B-E6011471C1D4}" destId="{95D4FE08-49F7-41D1-A3BF-47157F08D50E}" srcOrd="0" destOrd="0" presId="urn:microsoft.com/office/officeart/2005/8/layout/hierarchy2"/>
    <dgm:cxn modelId="{D9649BE4-08A9-436F-8C1D-C7BB165CDCF1}" type="presOf" srcId="{F3EED4FE-EC1E-467A-9924-19CE564EB597}" destId="{97764219-852F-4A76-ABEC-1F24A16007CD}" srcOrd="0" destOrd="0" presId="urn:microsoft.com/office/officeart/2005/8/layout/hierarchy2"/>
    <dgm:cxn modelId="{7EF2E109-B001-4B61-AC3B-1910D01764DC}" srcId="{09195561-0AFD-43CF-A437-D886836E972E}" destId="{9B28CD5F-2507-44B7-9A2D-B211F00C5B64}" srcOrd="0" destOrd="0" parTransId="{031ACE83-0C37-49AE-9552-8F3AD3E830E8}" sibTransId="{7E5D9727-F73B-425A-A727-2D617B111451}"/>
    <dgm:cxn modelId="{F6424CBD-ABD7-4C6A-9975-A5BC35E308CF}" type="presOf" srcId="{52033206-4464-434F-B093-62E72FE8A4D2}" destId="{580806B5-C442-46CF-806C-95925934335B}" srcOrd="0" destOrd="0" presId="urn:microsoft.com/office/officeart/2005/8/layout/hierarchy2"/>
    <dgm:cxn modelId="{A69EBDAF-1D90-406C-A625-FBBB028094FF}" type="presOf" srcId="{03B8C638-CA15-4893-B45A-0A9488766F4B}" destId="{779022A7-7178-4662-A24F-41CD785C1B35}" srcOrd="1" destOrd="0" presId="urn:microsoft.com/office/officeart/2005/8/layout/hierarchy2"/>
    <dgm:cxn modelId="{B46CEF40-1E82-4120-A962-1D3A08C75CE1}" srcId="{F9A81502-2C9C-47DB-ADA1-F60B11158010}" destId="{CF8906EE-54CC-418A-ABF2-69538E6F0949}" srcOrd="0" destOrd="0" parTransId="{871DEBFD-6809-47CA-A8B6-31B3305E907D}" sibTransId="{C921C1C8-7D57-4599-A13B-8009582F2B5A}"/>
    <dgm:cxn modelId="{FC8FD1C2-8751-4DA0-B5AF-6D76CC2E1A26}" type="presOf" srcId="{961F6F55-B99A-4793-8D5C-42F55A9FDC8B}" destId="{A69D003E-6CF1-435B-BD42-95A86D6852D6}" srcOrd="0" destOrd="0" presId="urn:microsoft.com/office/officeart/2005/8/layout/hierarchy2"/>
    <dgm:cxn modelId="{EDDE594C-E6B5-4C53-BD4E-DF91DB00B76A}" type="presOf" srcId="{871DEBFD-6809-47CA-A8B6-31B3305E907D}" destId="{621D56EE-82D3-43BB-A4B8-24CFA95FCC3B}" srcOrd="1" destOrd="0" presId="urn:microsoft.com/office/officeart/2005/8/layout/hierarchy2"/>
    <dgm:cxn modelId="{FF1BAD5B-E8CA-403C-A973-209983B801C3}" type="presParOf" srcId="{97764219-852F-4A76-ABEC-1F24A16007CD}" destId="{A0066F3E-FCD5-4B1A-AEA8-732FA88110BB}" srcOrd="0" destOrd="0" presId="urn:microsoft.com/office/officeart/2005/8/layout/hierarchy2"/>
    <dgm:cxn modelId="{E1F79B05-9858-4111-8892-C844DF08FF44}" type="presParOf" srcId="{A0066F3E-FCD5-4B1A-AEA8-732FA88110BB}" destId="{258B0FE2-7C03-4B11-BEF3-6D08992D5972}" srcOrd="0" destOrd="0" presId="urn:microsoft.com/office/officeart/2005/8/layout/hierarchy2"/>
    <dgm:cxn modelId="{1F08AC32-D006-49F5-B49D-D4A59D87A34B}" type="presParOf" srcId="{A0066F3E-FCD5-4B1A-AEA8-732FA88110BB}" destId="{7A7D3602-C585-4684-8238-88B2BD87E07C}" srcOrd="1" destOrd="0" presId="urn:microsoft.com/office/officeart/2005/8/layout/hierarchy2"/>
    <dgm:cxn modelId="{65B8D599-C0FC-4B87-B3E3-D62BE2F03856}" type="presParOf" srcId="{7A7D3602-C585-4684-8238-88B2BD87E07C}" destId="{9F5E43DB-A71A-490B-B933-745F9073BD9F}" srcOrd="0" destOrd="0" presId="urn:microsoft.com/office/officeart/2005/8/layout/hierarchy2"/>
    <dgm:cxn modelId="{7C5E3897-8A8F-4EBB-89E9-FEB32BD978F7}" type="presParOf" srcId="{9F5E43DB-A71A-490B-B933-745F9073BD9F}" destId="{D9C4926A-E5A4-43C6-8F82-A0A88DE8478D}" srcOrd="0" destOrd="0" presId="urn:microsoft.com/office/officeart/2005/8/layout/hierarchy2"/>
    <dgm:cxn modelId="{9A72D70F-2636-40A8-9D4E-BBC40935B153}" type="presParOf" srcId="{7A7D3602-C585-4684-8238-88B2BD87E07C}" destId="{F58B4A17-1E5A-4BB7-B63A-264730B400C3}" srcOrd="1" destOrd="0" presId="urn:microsoft.com/office/officeart/2005/8/layout/hierarchy2"/>
    <dgm:cxn modelId="{2339525E-E5C4-459B-992B-C6F7E0F8CB92}" type="presParOf" srcId="{F58B4A17-1E5A-4BB7-B63A-264730B400C3}" destId="{E69A49CD-AF9B-4965-B7C4-D881C4280A6F}" srcOrd="0" destOrd="0" presId="urn:microsoft.com/office/officeart/2005/8/layout/hierarchy2"/>
    <dgm:cxn modelId="{25EF890F-459E-486A-9719-420ABA901B45}" type="presParOf" srcId="{F58B4A17-1E5A-4BB7-B63A-264730B400C3}" destId="{AC28EDC3-61E6-45E4-9814-375FE604A4B6}" srcOrd="1" destOrd="0" presId="urn:microsoft.com/office/officeart/2005/8/layout/hierarchy2"/>
    <dgm:cxn modelId="{FAEF07A8-000E-4C0B-9CA3-1567CBC4A5DC}" type="presParOf" srcId="{7A7D3602-C585-4684-8238-88B2BD87E07C}" destId="{95D4FE08-49F7-41D1-A3BF-47157F08D50E}" srcOrd="2" destOrd="0" presId="urn:microsoft.com/office/officeart/2005/8/layout/hierarchy2"/>
    <dgm:cxn modelId="{28951C45-FF12-4B2C-8A3C-4130867806E8}" type="presParOf" srcId="{95D4FE08-49F7-41D1-A3BF-47157F08D50E}" destId="{3796BAFF-056E-47A8-AF4C-705AC116D3FC}" srcOrd="0" destOrd="0" presId="urn:microsoft.com/office/officeart/2005/8/layout/hierarchy2"/>
    <dgm:cxn modelId="{C7E798BC-E3B3-45D3-BDC1-D80340738C97}" type="presParOf" srcId="{7A7D3602-C585-4684-8238-88B2BD87E07C}" destId="{7B0887B5-C85B-4DBE-A3F8-AB672F1F2240}" srcOrd="3" destOrd="0" presId="urn:microsoft.com/office/officeart/2005/8/layout/hierarchy2"/>
    <dgm:cxn modelId="{EFA5FD62-9E38-469F-AD79-ED03C9A8BB6F}" type="presParOf" srcId="{7B0887B5-C85B-4DBE-A3F8-AB672F1F2240}" destId="{A69D003E-6CF1-435B-BD42-95A86D6852D6}" srcOrd="0" destOrd="0" presId="urn:microsoft.com/office/officeart/2005/8/layout/hierarchy2"/>
    <dgm:cxn modelId="{6B2BED8F-4BAD-4307-93FB-C053C4B9EDB9}" type="presParOf" srcId="{7B0887B5-C85B-4DBE-A3F8-AB672F1F2240}" destId="{0868DA49-09E3-46ED-B264-614CDC3AE33C}" srcOrd="1" destOrd="0" presId="urn:microsoft.com/office/officeart/2005/8/layout/hierarchy2"/>
    <dgm:cxn modelId="{BFC77191-82F0-4152-BA3D-C476F4032E88}" type="presParOf" srcId="{0868DA49-09E3-46ED-B264-614CDC3AE33C}" destId="{FE4E8A85-BEB5-440B-9AAC-4D9FCEBD74AB}" srcOrd="0" destOrd="0" presId="urn:microsoft.com/office/officeart/2005/8/layout/hierarchy2"/>
    <dgm:cxn modelId="{D47218AA-5434-498B-9B94-45DF5E500135}" type="presParOf" srcId="{FE4E8A85-BEB5-440B-9AAC-4D9FCEBD74AB}" destId="{833E47EC-5A4C-4EB0-A152-633115705C98}" srcOrd="0" destOrd="0" presId="urn:microsoft.com/office/officeart/2005/8/layout/hierarchy2"/>
    <dgm:cxn modelId="{985CB386-18D2-45CE-9352-E5B42EEB530E}" type="presParOf" srcId="{0868DA49-09E3-46ED-B264-614CDC3AE33C}" destId="{6AAC15C3-2079-4B47-A99E-AA930FDF1C74}" srcOrd="1" destOrd="0" presId="urn:microsoft.com/office/officeart/2005/8/layout/hierarchy2"/>
    <dgm:cxn modelId="{B839677D-22FA-44B8-BBA2-352AE19A254A}" type="presParOf" srcId="{6AAC15C3-2079-4B47-A99E-AA930FDF1C74}" destId="{FE5237E5-9020-4DA2-92DA-C51F1794FC2E}" srcOrd="0" destOrd="0" presId="urn:microsoft.com/office/officeart/2005/8/layout/hierarchy2"/>
    <dgm:cxn modelId="{121C049D-7B74-47E2-8D16-90A896E20E53}" type="presParOf" srcId="{6AAC15C3-2079-4B47-A99E-AA930FDF1C74}" destId="{55A7A37B-CA56-43B9-B61E-A06F4A474F35}" srcOrd="1" destOrd="0" presId="urn:microsoft.com/office/officeart/2005/8/layout/hierarchy2"/>
    <dgm:cxn modelId="{DDF25899-A937-4ADC-97B7-7984893AA0D5}" type="presParOf" srcId="{55A7A37B-CA56-43B9-B61E-A06F4A474F35}" destId="{405DB18D-0340-4C73-8DE0-E8B94843587E}" srcOrd="0" destOrd="0" presId="urn:microsoft.com/office/officeart/2005/8/layout/hierarchy2"/>
    <dgm:cxn modelId="{F9DA7FEF-0BC9-4B9F-A4D2-49FAD868EF64}" type="presParOf" srcId="{405DB18D-0340-4C73-8DE0-E8B94843587E}" destId="{694142C5-26E4-4DE4-92AC-5628DB616720}" srcOrd="0" destOrd="0" presId="urn:microsoft.com/office/officeart/2005/8/layout/hierarchy2"/>
    <dgm:cxn modelId="{44BBA02F-6727-470D-A287-4FADB8F34B1E}" type="presParOf" srcId="{55A7A37B-CA56-43B9-B61E-A06F4A474F35}" destId="{F1C82FCC-B9A7-41D6-8BD6-7454E2776D2A}" srcOrd="1" destOrd="0" presId="urn:microsoft.com/office/officeart/2005/8/layout/hierarchy2"/>
    <dgm:cxn modelId="{073D28BB-CE81-4FE5-9E9E-83D24EE7B388}" type="presParOf" srcId="{F1C82FCC-B9A7-41D6-8BD6-7454E2776D2A}" destId="{580806B5-C442-46CF-806C-95925934335B}" srcOrd="0" destOrd="0" presId="urn:microsoft.com/office/officeart/2005/8/layout/hierarchy2"/>
    <dgm:cxn modelId="{D813B9E0-3977-4FF4-B522-6506965D231E}" type="presParOf" srcId="{F1C82FCC-B9A7-41D6-8BD6-7454E2776D2A}" destId="{5F371FCD-57D9-44CC-AE4C-8FFF6DD569F5}" srcOrd="1" destOrd="0" presId="urn:microsoft.com/office/officeart/2005/8/layout/hierarchy2"/>
    <dgm:cxn modelId="{BFA43683-0FBB-4F97-9C27-B16E0520398E}" type="presParOf" srcId="{55A7A37B-CA56-43B9-B61E-A06F4A474F35}" destId="{FF4C40DF-0B78-4C02-82A3-E77595ACDFBE}" srcOrd="2" destOrd="0" presId="urn:microsoft.com/office/officeart/2005/8/layout/hierarchy2"/>
    <dgm:cxn modelId="{9064294D-B986-432B-BDDC-726C65D812C4}" type="presParOf" srcId="{FF4C40DF-0B78-4C02-82A3-E77595ACDFBE}" destId="{22C843BA-16D4-4F90-BFCC-584178DAA10D}" srcOrd="0" destOrd="0" presId="urn:microsoft.com/office/officeart/2005/8/layout/hierarchy2"/>
    <dgm:cxn modelId="{E036989C-9BDC-4FCF-B831-2F7B896E877F}" type="presParOf" srcId="{55A7A37B-CA56-43B9-B61E-A06F4A474F35}" destId="{DB54EB43-2392-4AD9-BDC8-63D8C5DC7532}" srcOrd="3" destOrd="0" presId="urn:microsoft.com/office/officeart/2005/8/layout/hierarchy2"/>
    <dgm:cxn modelId="{009E8F9F-E43B-40FF-8DA3-7F7CA0FDDDF9}" type="presParOf" srcId="{DB54EB43-2392-4AD9-BDC8-63D8C5DC7532}" destId="{29E8F5CE-604D-4C0E-B36D-D2CDB6E4DB39}" srcOrd="0" destOrd="0" presId="urn:microsoft.com/office/officeart/2005/8/layout/hierarchy2"/>
    <dgm:cxn modelId="{B17A7E51-48AD-455E-B257-DE69FB6AFE16}" type="presParOf" srcId="{DB54EB43-2392-4AD9-BDC8-63D8C5DC7532}" destId="{D8620539-D40A-4690-8D93-329B33F6B60C}" srcOrd="1" destOrd="0" presId="urn:microsoft.com/office/officeart/2005/8/layout/hierarchy2"/>
    <dgm:cxn modelId="{8043C5B1-746D-4FCE-B7B2-94EFFB6636D1}" type="presParOf" srcId="{55A7A37B-CA56-43B9-B61E-A06F4A474F35}" destId="{2C3FB900-3529-4181-8352-BFCAEBF7B8FD}" srcOrd="4" destOrd="0" presId="urn:microsoft.com/office/officeart/2005/8/layout/hierarchy2"/>
    <dgm:cxn modelId="{84D74BDC-50AD-4021-A01C-A578E39BB5E5}" type="presParOf" srcId="{2C3FB900-3529-4181-8352-BFCAEBF7B8FD}" destId="{779022A7-7178-4662-A24F-41CD785C1B35}" srcOrd="0" destOrd="0" presId="urn:microsoft.com/office/officeart/2005/8/layout/hierarchy2"/>
    <dgm:cxn modelId="{FD555ECA-72CB-4927-95C7-2D3627E182CF}" type="presParOf" srcId="{55A7A37B-CA56-43B9-B61E-A06F4A474F35}" destId="{BF2F4EAF-AA77-4793-8E2D-3009123360FB}" srcOrd="5" destOrd="0" presId="urn:microsoft.com/office/officeart/2005/8/layout/hierarchy2"/>
    <dgm:cxn modelId="{10F7E3CE-7F86-44E2-8D35-983254EF7609}" type="presParOf" srcId="{BF2F4EAF-AA77-4793-8E2D-3009123360FB}" destId="{ABFB0DCC-5CBC-4041-AF97-AF10A7B3DC96}" srcOrd="0" destOrd="0" presId="urn:microsoft.com/office/officeart/2005/8/layout/hierarchy2"/>
    <dgm:cxn modelId="{1E0993AE-BE06-4984-9D94-C081012DE8F2}" type="presParOf" srcId="{BF2F4EAF-AA77-4793-8E2D-3009123360FB}" destId="{36559F28-CA04-4301-8F85-34F2F021A5AD}" srcOrd="1" destOrd="0" presId="urn:microsoft.com/office/officeart/2005/8/layout/hierarchy2"/>
    <dgm:cxn modelId="{B681611E-A8EB-4881-9779-8D26D437CB9C}" type="presParOf" srcId="{0868DA49-09E3-46ED-B264-614CDC3AE33C}" destId="{FADC3FA9-E5CD-42E7-A387-BDF9C31B7C8A}" srcOrd="2" destOrd="0" presId="urn:microsoft.com/office/officeart/2005/8/layout/hierarchy2"/>
    <dgm:cxn modelId="{EB585FA2-C729-427D-96C5-2654597DA049}" type="presParOf" srcId="{FADC3FA9-E5CD-42E7-A387-BDF9C31B7C8A}" destId="{257D0F14-A830-409A-AC2F-96A1C1F10F8A}" srcOrd="0" destOrd="0" presId="urn:microsoft.com/office/officeart/2005/8/layout/hierarchy2"/>
    <dgm:cxn modelId="{33F250EA-868F-42F1-95E1-809E42C150FD}" type="presParOf" srcId="{0868DA49-09E3-46ED-B264-614CDC3AE33C}" destId="{00CAFCB0-DEA8-43A6-9C88-7714E61154F2}" srcOrd="3" destOrd="0" presId="urn:microsoft.com/office/officeart/2005/8/layout/hierarchy2"/>
    <dgm:cxn modelId="{6282A7B6-9CFE-40F8-921F-251FA9671971}" type="presParOf" srcId="{00CAFCB0-DEA8-43A6-9C88-7714E61154F2}" destId="{4B94ACF3-BB5B-4F64-AA25-8D29EF9B168A}" srcOrd="0" destOrd="0" presId="urn:microsoft.com/office/officeart/2005/8/layout/hierarchy2"/>
    <dgm:cxn modelId="{8FBC0429-4D50-4BEF-BB11-C5EEF1FAC5D0}" type="presParOf" srcId="{00CAFCB0-DEA8-43A6-9C88-7714E61154F2}" destId="{8220783F-7354-4921-ADB5-9D2AED03A5B4}" srcOrd="1" destOrd="0" presId="urn:microsoft.com/office/officeart/2005/8/layout/hierarchy2"/>
    <dgm:cxn modelId="{B7D4DA29-00AD-41E4-9D1B-E78BF4A9B695}" type="presParOf" srcId="{8220783F-7354-4921-ADB5-9D2AED03A5B4}" destId="{7F18B125-6D65-4F1B-9FDE-1537765046F4}" srcOrd="0" destOrd="0" presId="urn:microsoft.com/office/officeart/2005/8/layout/hierarchy2"/>
    <dgm:cxn modelId="{7FE70C90-F9B6-4A98-9984-049F0B4782AC}" type="presParOf" srcId="{7F18B125-6D65-4F1B-9FDE-1537765046F4}" destId="{621D56EE-82D3-43BB-A4B8-24CFA95FCC3B}" srcOrd="0" destOrd="0" presId="urn:microsoft.com/office/officeart/2005/8/layout/hierarchy2"/>
    <dgm:cxn modelId="{0F112CF4-65E2-42A2-B71C-8A2012A33D02}" type="presParOf" srcId="{8220783F-7354-4921-ADB5-9D2AED03A5B4}" destId="{C227C303-78F0-487D-B8F2-646AEBB05A6C}" srcOrd="1" destOrd="0" presId="urn:microsoft.com/office/officeart/2005/8/layout/hierarchy2"/>
    <dgm:cxn modelId="{D3D1303F-6889-4FA6-B58D-D39921CF204D}" type="presParOf" srcId="{C227C303-78F0-487D-B8F2-646AEBB05A6C}" destId="{DECE2CB6-189E-4286-80E9-4FF99AC91401}" srcOrd="0" destOrd="0" presId="urn:microsoft.com/office/officeart/2005/8/layout/hierarchy2"/>
    <dgm:cxn modelId="{E39414FB-2FA7-4FC5-8E70-A8A210C8354E}" type="presParOf" srcId="{C227C303-78F0-487D-B8F2-646AEBB05A6C}" destId="{905258AA-9B39-4A98-87B2-C692BFA2B604}"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EED4FE-EC1E-467A-9924-19CE564EB597}" type="doc">
      <dgm:prSet loTypeId="urn:microsoft.com/office/officeart/2005/8/layout/hierarchy2" loCatId="hierarchy" qsTypeId="urn:microsoft.com/office/officeart/2005/8/quickstyle/3d2" qsCatId="3D" csTypeId="urn:microsoft.com/office/officeart/2005/8/colors/colorful5" csCatId="colorful" phldr="1"/>
      <dgm:spPr/>
      <dgm:t>
        <a:bodyPr/>
        <a:lstStyle/>
        <a:p>
          <a:endParaRPr lang="en-US"/>
        </a:p>
      </dgm:t>
    </dgm:pt>
    <dgm:pt modelId="{09195561-0AFD-43CF-A437-D886836E972E}">
      <dgm:prSet phldrT="[Text]" custT="1"/>
      <dgm:spPr/>
      <dgm:t>
        <a:bodyPr/>
        <a:lstStyle/>
        <a:p>
          <a:r>
            <a:rPr lang="fa-IR" sz="3200" dirty="0">
              <a:cs typeface="B Nazanin" panose="00000400000000000000" pitchFamily="2" charset="-78"/>
            </a:rPr>
            <a:t>انواع </a:t>
          </a:r>
          <a:r>
            <a:rPr lang="fa-IR" sz="3200" dirty="0" smtClean="0">
              <a:cs typeface="B Nazanin" panose="00000400000000000000" pitchFamily="2" charset="-78"/>
            </a:rPr>
            <a:t>مقاومت</a:t>
          </a:r>
          <a:endParaRPr lang="en-US" sz="3200" dirty="0">
            <a:cs typeface="B Nazanin" panose="00000400000000000000" pitchFamily="2" charset="-78"/>
          </a:endParaRPr>
        </a:p>
      </dgm:t>
    </dgm:pt>
    <dgm:pt modelId="{BE5881BD-1A35-470D-BCE6-AB5E61DD46FD}" type="parTrans" cxnId="{F3CD85C4-9CA7-4D74-90F1-49EE43995678}">
      <dgm:prSet/>
      <dgm:spPr/>
      <dgm:t>
        <a:bodyPr/>
        <a:lstStyle/>
        <a:p>
          <a:endParaRPr lang="en-US"/>
        </a:p>
      </dgm:t>
    </dgm:pt>
    <dgm:pt modelId="{DDBC599D-CD84-4D06-B306-104DD0BAC094}" type="sibTrans" cxnId="{F3CD85C4-9CA7-4D74-90F1-49EE43995678}">
      <dgm:prSet/>
      <dgm:spPr/>
      <dgm:t>
        <a:bodyPr/>
        <a:lstStyle/>
        <a:p>
          <a:endParaRPr lang="en-US"/>
        </a:p>
      </dgm:t>
    </dgm:pt>
    <dgm:pt modelId="{9B28CD5F-2507-44B7-9A2D-B211F00C5B64}">
      <dgm:prSet phldrT="[Text]" custT="1"/>
      <dgm:spPr/>
      <dgm:t>
        <a:bodyPr/>
        <a:lstStyle/>
        <a:p>
          <a:r>
            <a:rPr lang="fa-IR" sz="3200" dirty="0">
              <a:cs typeface="B Nazanin" panose="00000400000000000000" pitchFamily="2" charset="-78"/>
            </a:rPr>
            <a:t>ثابت</a:t>
          </a:r>
          <a:endParaRPr lang="en-US" sz="3200" dirty="0">
            <a:cs typeface="B Nazanin" panose="00000400000000000000" pitchFamily="2" charset="-78"/>
          </a:endParaRPr>
        </a:p>
      </dgm:t>
    </dgm:pt>
    <dgm:pt modelId="{031ACE83-0C37-49AE-9552-8F3AD3E830E8}" type="parTrans" cxnId="{7EF2E109-B001-4B61-AC3B-1910D01764DC}">
      <dgm:prSet/>
      <dgm:spPr/>
      <dgm:t>
        <a:bodyPr/>
        <a:lstStyle/>
        <a:p>
          <a:endParaRPr lang="en-US"/>
        </a:p>
      </dgm:t>
    </dgm:pt>
    <dgm:pt modelId="{7E5D9727-F73B-425A-A727-2D617B111451}" type="sibTrans" cxnId="{7EF2E109-B001-4B61-AC3B-1910D01764DC}">
      <dgm:prSet/>
      <dgm:spPr/>
      <dgm:t>
        <a:bodyPr/>
        <a:lstStyle/>
        <a:p>
          <a:endParaRPr lang="en-US"/>
        </a:p>
      </dgm:t>
    </dgm:pt>
    <dgm:pt modelId="{961F6F55-B99A-4793-8D5C-42F55A9FDC8B}">
      <dgm:prSet phldrT="[Text]" custT="1"/>
      <dgm:spPr>
        <a:solidFill>
          <a:srgbClr val="FF0000"/>
        </a:solidFill>
      </dgm:spPr>
      <dgm:t>
        <a:bodyPr/>
        <a:lstStyle/>
        <a:p>
          <a:r>
            <a:rPr lang="fa-IR" sz="3200" dirty="0">
              <a:cs typeface="B Nazanin" panose="00000400000000000000" pitchFamily="2" charset="-78"/>
            </a:rPr>
            <a:t>متغیر</a:t>
          </a:r>
          <a:endParaRPr lang="en-US" sz="3200" dirty="0">
            <a:cs typeface="B Nazanin" panose="00000400000000000000" pitchFamily="2" charset="-78"/>
          </a:endParaRPr>
        </a:p>
      </dgm:t>
    </dgm:pt>
    <dgm:pt modelId="{18736E98-449F-463A-926B-E6011471C1D4}" type="parTrans" cxnId="{1D67403E-1504-454A-A518-2A0C7F97A74E}">
      <dgm:prSet/>
      <dgm:spPr/>
      <dgm:t>
        <a:bodyPr/>
        <a:lstStyle/>
        <a:p>
          <a:endParaRPr lang="en-US"/>
        </a:p>
      </dgm:t>
    </dgm:pt>
    <dgm:pt modelId="{A2D48145-52B3-44D9-9366-8232784A514E}" type="sibTrans" cxnId="{1D67403E-1504-454A-A518-2A0C7F97A74E}">
      <dgm:prSet/>
      <dgm:spPr/>
      <dgm:t>
        <a:bodyPr/>
        <a:lstStyle/>
        <a:p>
          <a:endParaRPr lang="en-US"/>
        </a:p>
      </dgm:t>
    </dgm:pt>
    <dgm:pt modelId="{01A0F3AB-AD8A-43D9-B1D9-DAAB1574E0AA}">
      <dgm:prSet phldrT="[Text]" custT="1"/>
      <dgm:spPr>
        <a:solidFill>
          <a:srgbClr val="FF0000"/>
        </a:solidFill>
      </dgm:spPr>
      <dgm:t>
        <a:bodyPr/>
        <a:lstStyle/>
        <a:p>
          <a:r>
            <a:rPr lang="fa-IR" sz="3200" dirty="0">
              <a:cs typeface="B Nazanin" panose="00000400000000000000" pitchFamily="2" charset="-78"/>
            </a:rPr>
            <a:t>دستی</a:t>
          </a:r>
          <a:endParaRPr lang="en-US" sz="3200" dirty="0">
            <a:cs typeface="B Nazanin" panose="00000400000000000000" pitchFamily="2" charset="-78"/>
          </a:endParaRPr>
        </a:p>
      </dgm:t>
    </dgm:pt>
    <dgm:pt modelId="{F90FF1E5-04BC-4C9A-9C2A-0BDBE1057962}" type="parTrans" cxnId="{96BFA4E6-BEF6-4FA5-856E-C004E9503132}">
      <dgm:prSet/>
      <dgm:spPr/>
      <dgm:t>
        <a:bodyPr/>
        <a:lstStyle/>
        <a:p>
          <a:endParaRPr lang="en-US"/>
        </a:p>
      </dgm:t>
    </dgm:pt>
    <dgm:pt modelId="{98FCA9EC-7CA3-42F1-9B4F-18E82B2AD8C6}" type="sibTrans" cxnId="{96BFA4E6-BEF6-4FA5-856E-C004E9503132}">
      <dgm:prSet/>
      <dgm:spPr/>
      <dgm:t>
        <a:bodyPr/>
        <a:lstStyle/>
        <a:p>
          <a:endParaRPr lang="en-US"/>
        </a:p>
      </dgm:t>
    </dgm:pt>
    <dgm:pt modelId="{F9A81502-2C9C-47DB-ADA1-F60B11158010}">
      <dgm:prSet phldrT="[Text]" custT="1"/>
      <dgm:spPr/>
      <dgm:t>
        <a:bodyPr/>
        <a:lstStyle/>
        <a:p>
          <a:r>
            <a:rPr lang="fa-IR" sz="3200" dirty="0">
              <a:cs typeface="B Nazanin" panose="00000400000000000000" pitchFamily="2" charset="-78"/>
            </a:rPr>
            <a:t>خودکار</a:t>
          </a:r>
          <a:endParaRPr lang="en-US" sz="3200" dirty="0">
            <a:cs typeface="B Nazanin" panose="00000400000000000000" pitchFamily="2" charset="-78"/>
          </a:endParaRPr>
        </a:p>
      </dgm:t>
    </dgm:pt>
    <dgm:pt modelId="{3A2CEBF5-4E1A-48F1-AA19-D9BAC1FE0A92}" type="parTrans" cxnId="{6EED7D6F-91BB-4C89-9C05-89F2053321DB}">
      <dgm:prSet/>
      <dgm:spPr/>
      <dgm:t>
        <a:bodyPr/>
        <a:lstStyle/>
        <a:p>
          <a:endParaRPr lang="en-US"/>
        </a:p>
      </dgm:t>
    </dgm:pt>
    <dgm:pt modelId="{C9B9B931-F771-4D61-A746-A88D954FABDC}" type="sibTrans" cxnId="{6EED7D6F-91BB-4C89-9C05-89F2053321DB}">
      <dgm:prSet/>
      <dgm:spPr/>
      <dgm:t>
        <a:bodyPr/>
        <a:lstStyle/>
        <a:p>
          <a:endParaRPr lang="en-US"/>
        </a:p>
      </dgm:t>
    </dgm:pt>
    <dgm:pt modelId="{CF8906EE-54CC-418A-ABF2-69538E6F0949}">
      <dgm:prSet phldrT="[Text]" custT="1"/>
      <dgm:spPr/>
      <dgm:t>
        <a:bodyPr/>
        <a:lstStyle/>
        <a:p>
          <a:r>
            <a:rPr lang="fa-IR" sz="3200" dirty="0">
              <a:cs typeface="B Nazanin" panose="00000400000000000000" pitchFamily="2" charset="-78"/>
            </a:rPr>
            <a:t>فتوسل</a:t>
          </a:r>
          <a:endParaRPr lang="en-US" sz="3200" dirty="0">
            <a:cs typeface="B Nazanin" panose="00000400000000000000" pitchFamily="2" charset="-78"/>
          </a:endParaRPr>
        </a:p>
      </dgm:t>
    </dgm:pt>
    <dgm:pt modelId="{871DEBFD-6809-47CA-A8B6-31B3305E907D}" type="parTrans" cxnId="{B46CEF40-1E82-4120-A962-1D3A08C75CE1}">
      <dgm:prSet/>
      <dgm:spPr/>
      <dgm:t>
        <a:bodyPr/>
        <a:lstStyle/>
        <a:p>
          <a:endParaRPr lang="en-US"/>
        </a:p>
      </dgm:t>
    </dgm:pt>
    <dgm:pt modelId="{C921C1C8-7D57-4599-A13B-8009582F2B5A}" type="sibTrans" cxnId="{B46CEF40-1E82-4120-A962-1D3A08C75CE1}">
      <dgm:prSet/>
      <dgm:spPr/>
      <dgm:t>
        <a:bodyPr/>
        <a:lstStyle/>
        <a:p>
          <a:endParaRPr lang="en-US"/>
        </a:p>
      </dgm:t>
    </dgm:pt>
    <dgm:pt modelId="{52033206-4464-434F-B093-62E72FE8A4D2}">
      <dgm:prSet phldrT="[Text]" custT="1"/>
      <dgm:spPr/>
      <dgm:t>
        <a:bodyPr/>
        <a:lstStyle/>
        <a:p>
          <a:r>
            <a:rPr lang="fa-IR" sz="3200" dirty="0">
              <a:cs typeface="B Nazanin" panose="00000400000000000000" pitchFamily="2" charset="-78"/>
            </a:rPr>
            <a:t>ولوم</a:t>
          </a:r>
          <a:endParaRPr lang="en-US" sz="3200" dirty="0">
            <a:cs typeface="B Nazanin" panose="00000400000000000000" pitchFamily="2" charset="-78"/>
          </a:endParaRPr>
        </a:p>
      </dgm:t>
    </dgm:pt>
    <dgm:pt modelId="{5CDC6E9E-2F24-4B17-8752-732B4E3BE5C0}" type="parTrans" cxnId="{C6F5DE76-AB54-46F0-BFAA-1EAB021AFF8C}">
      <dgm:prSet/>
      <dgm:spPr/>
      <dgm:t>
        <a:bodyPr/>
        <a:lstStyle/>
        <a:p>
          <a:endParaRPr lang="en-US"/>
        </a:p>
      </dgm:t>
    </dgm:pt>
    <dgm:pt modelId="{C40D2534-FBB1-427C-897C-9D4F5E3051F0}" type="sibTrans" cxnId="{C6F5DE76-AB54-46F0-BFAA-1EAB021AFF8C}">
      <dgm:prSet/>
      <dgm:spPr/>
      <dgm:t>
        <a:bodyPr/>
        <a:lstStyle/>
        <a:p>
          <a:endParaRPr lang="en-US"/>
        </a:p>
      </dgm:t>
    </dgm:pt>
    <dgm:pt modelId="{DBF427C0-274E-4CC7-97D6-E3BC1AE279AA}">
      <dgm:prSet phldrT="[Text]" custT="1"/>
      <dgm:spPr/>
      <dgm:t>
        <a:bodyPr/>
        <a:lstStyle/>
        <a:p>
          <a:r>
            <a:rPr lang="fa-IR" sz="3200" dirty="0">
              <a:cs typeface="B Nazanin" panose="00000400000000000000" pitchFamily="2" charset="-78"/>
            </a:rPr>
            <a:t>پتانسیومتر</a:t>
          </a:r>
          <a:endParaRPr lang="en-US" sz="3200" dirty="0">
            <a:cs typeface="B Nazanin" panose="00000400000000000000" pitchFamily="2" charset="-78"/>
          </a:endParaRPr>
        </a:p>
      </dgm:t>
    </dgm:pt>
    <dgm:pt modelId="{2131654A-4913-4354-865A-4CC9016617E5}" type="parTrans" cxnId="{C56263E8-0D91-4CBB-A4D6-7D33C497F0A4}">
      <dgm:prSet/>
      <dgm:spPr/>
      <dgm:t>
        <a:bodyPr/>
        <a:lstStyle/>
        <a:p>
          <a:endParaRPr lang="en-US"/>
        </a:p>
      </dgm:t>
    </dgm:pt>
    <dgm:pt modelId="{BF098B34-55EF-4736-9079-0909AD7A3E5E}" type="sibTrans" cxnId="{C56263E8-0D91-4CBB-A4D6-7D33C497F0A4}">
      <dgm:prSet/>
      <dgm:spPr/>
      <dgm:t>
        <a:bodyPr/>
        <a:lstStyle/>
        <a:p>
          <a:endParaRPr lang="en-US"/>
        </a:p>
      </dgm:t>
    </dgm:pt>
    <dgm:pt modelId="{1BE1E4CA-3183-4C62-A8A7-94FB4DA85EB7}">
      <dgm:prSet phldrT="[Text]" custT="1"/>
      <dgm:spPr/>
      <dgm:t>
        <a:bodyPr/>
        <a:lstStyle/>
        <a:p>
          <a:r>
            <a:rPr lang="fa-IR" sz="3200" dirty="0">
              <a:cs typeface="B Nazanin" panose="00000400000000000000" pitchFamily="2" charset="-78"/>
            </a:rPr>
            <a:t>مولتی ترن</a:t>
          </a:r>
          <a:endParaRPr lang="en-US" sz="3200" dirty="0">
            <a:cs typeface="B Nazanin" panose="00000400000000000000" pitchFamily="2" charset="-78"/>
          </a:endParaRPr>
        </a:p>
      </dgm:t>
    </dgm:pt>
    <dgm:pt modelId="{03B8C638-CA15-4893-B45A-0A9488766F4B}" type="parTrans" cxnId="{7C7213B1-E861-42FC-B789-B3380DCEEBED}">
      <dgm:prSet/>
      <dgm:spPr/>
      <dgm:t>
        <a:bodyPr/>
        <a:lstStyle/>
        <a:p>
          <a:endParaRPr lang="en-US"/>
        </a:p>
      </dgm:t>
    </dgm:pt>
    <dgm:pt modelId="{39AEFE12-F1F6-4514-9CC5-DD8CE89F9D91}" type="sibTrans" cxnId="{7C7213B1-E861-42FC-B789-B3380DCEEBED}">
      <dgm:prSet/>
      <dgm:spPr/>
      <dgm:t>
        <a:bodyPr/>
        <a:lstStyle/>
        <a:p>
          <a:endParaRPr lang="en-US"/>
        </a:p>
      </dgm:t>
    </dgm:pt>
    <dgm:pt modelId="{97764219-852F-4A76-ABEC-1F24A16007CD}" type="pres">
      <dgm:prSet presAssocID="{F3EED4FE-EC1E-467A-9924-19CE564EB597}" presName="diagram" presStyleCnt="0">
        <dgm:presLayoutVars>
          <dgm:chPref val="1"/>
          <dgm:dir val="rev"/>
          <dgm:animOne val="branch"/>
          <dgm:animLvl val="lvl"/>
          <dgm:resizeHandles val="exact"/>
        </dgm:presLayoutVars>
      </dgm:prSet>
      <dgm:spPr/>
      <dgm:t>
        <a:bodyPr/>
        <a:lstStyle/>
        <a:p>
          <a:endParaRPr lang="en-US"/>
        </a:p>
      </dgm:t>
    </dgm:pt>
    <dgm:pt modelId="{A0066F3E-FCD5-4B1A-AEA8-732FA88110BB}" type="pres">
      <dgm:prSet presAssocID="{09195561-0AFD-43CF-A437-D886836E972E}" presName="root1" presStyleCnt="0"/>
      <dgm:spPr/>
    </dgm:pt>
    <dgm:pt modelId="{258B0FE2-7C03-4B11-BEF3-6D08992D5972}" type="pres">
      <dgm:prSet presAssocID="{09195561-0AFD-43CF-A437-D886836E972E}" presName="LevelOneTextNode" presStyleLbl="node0" presStyleIdx="0" presStyleCnt="1" custScaleX="128577">
        <dgm:presLayoutVars>
          <dgm:chPref val="3"/>
        </dgm:presLayoutVars>
      </dgm:prSet>
      <dgm:spPr/>
      <dgm:t>
        <a:bodyPr/>
        <a:lstStyle/>
        <a:p>
          <a:endParaRPr lang="en-US"/>
        </a:p>
      </dgm:t>
    </dgm:pt>
    <dgm:pt modelId="{7A7D3602-C585-4684-8238-88B2BD87E07C}" type="pres">
      <dgm:prSet presAssocID="{09195561-0AFD-43CF-A437-D886836E972E}" presName="level2hierChild" presStyleCnt="0"/>
      <dgm:spPr/>
    </dgm:pt>
    <dgm:pt modelId="{9F5E43DB-A71A-490B-B933-745F9073BD9F}" type="pres">
      <dgm:prSet presAssocID="{031ACE83-0C37-49AE-9552-8F3AD3E830E8}" presName="conn2-1" presStyleLbl="parChTrans1D2" presStyleIdx="0" presStyleCnt="2"/>
      <dgm:spPr/>
      <dgm:t>
        <a:bodyPr/>
        <a:lstStyle/>
        <a:p>
          <a:endParaRPr lang="en-US"/>
        </a:p>
      </dgm:t>
    </dgm:pt>
    <dgm:pt modelId="{D9C4926A-E5A4-43C6-8F82-A0A88DE8478D}" type="pres">
      <dgm:prSet presAssocID="{031ACE83-0C37-49AE-9552-8F3AD3E830E8}" presName="connTx" presStyleLbl="parChTrans1D2" presStyleIdx="0" presStyleCnt="2"/>
      <dgm:spPr/>
      <dgm:t>
        <a:bodyPr/>
        <a:lstStyle/>
        <a:p>
          <a:endParaRPr lang="en-US"/>
        </a:p>
      </dgm:t>
    </dgm:pt>
    <dgm:pt modelId="{F58B4A17-1E5A-4BB7-B63A-264730B400C3}" type="pres">
      <dgm:prSet presAssocID="{9B28CD5F-2507-44B7-9A2D-B211F00C5B64}" presName="root2" presStyleCnt="0"/>
      <dgm:spPr/>
    </dgm:pt>
    <dgm:pt modelId="{E69A49CD-AF9B-4965-B7C4-D881C4280A6F}" type="pres">
      <dgm:prSet presAssocID="{9B28CD5F-2507-44B7-9A2D-B211F00C5B64}" presName="LevelTwoTextNode" presStyleLbl="node2" presStyleIdx="0" presStyleCnt="2">
        <dgm:presLayoutVars>
          <dgm:chPref val="3"/>
        </dgm:presLayoutVars>
      </dgm:prSet>
      <dgm:spPr/>
      <dgm:t>
        <a:bodyPr/>
        <a:lstStyle/>
        <a:p>
          <a:endParaRPr lang="en-US"/>
        </a:p>
      </dgm:t>
    </dgm:pt>
    <dgm:pt modelId="{AC28EDC3-61E6-45E4-9814-375FE604A4B6}" type="pres">
      <dgm:prSet presAssocID="{9B28CD5F-2507-44B7-9A2D-B211F00C5B64}" presName="level3hierChild" presStyleCnt="0"/>
      <dgm:spPr/>
    </dgm:pt>
    <dgm:pt modelId="{95D4FE08-49F7-41D1-A3BF-47157F08D50E}" type="pres">
      <dgm:prSet presAssocID="{18736E98-449F-463A-926B-E6011471C1D4}" presName="conn2-1" presStyleLbl="parChTrans1D2" presStyleIdx="1" presStyleCnt="2"/>
      <dgm:spPr/>
      <dgm:t>
        <a:bodyPr/>
        <a:lstStyle/>
        <a:p>
          <a:endParaRPr lang="en-US"/>
        </a:p>
      </dgm:t>
    </dgm:pt>
    <dgm:pt modelId="{3796BAFF-056E-47A8-AF4C-705AC116D3FC}" type="pres">
      <dgm:prSet presAssocID="{18736E98-449F-463A-926B-E6011471C1D4}" presName="connTx" presStyleLbl="parChTrans1D2" presStyleIdx="1" presStyleCnt="2"/>
      <dgm:spPr/>
      <dgm:t>
        <a:bodyPr/>
        <a:lstStyle/>
        <a:p>
          <a:endParaRPr lang="en-US"/>
        </a:p>
      </dgm:t>
    </dgm:pt>
    <dgm:pt modelId="{7B0887B5-C85B-4DBE-A3F8-AB672F1F2240}" type="pres">
      <dgm:prSet presAssocID="{961F6F55-B99A-4793-8D5C-42F55A9FDC8B}" presName="root2" presStyleCnt="0"/>
      <dgm:spPr/>
    </dgm:pt>
    <dgm:pt modelId="{A69D003E-6CF1-435B-BD42-95A86D6852D6}" type="pres">
      <dgm:prSet presAssocID="{961F6F55-B99A-4793-8D5C-42F55A9FDC8B}" presName="LevelTwoTextNode" presStyleLbl="node2" presStyleIdx="1" presStyleCnt="2">
        <dgm:presLayoutVars>
          <dgm:chPref val="3"/>
        </dgm:presLayoutVars>
      </dgm:prSet>
      <dgm:spPr/>
      <dgm:t>
        <a:bodyPr/>
        <a:lstStyle/>
        <a:p>
          <a:endParaRPr lang="en-US"/>
        </a:p>
      </dgm:t>
    </dgm:pt>
    <dgm:pt modelId="{0868DA49-09E3-46ED-B264-614CDC3AE33C}" type="pres">
      <dgm:prSet presAssocID="{961F6F55-B99A-4793-8D5C-42F55A9FDC8B}" presName="level3hierChild" presStyleCnt="0"/>
      <dgm:spPr/>
    </dgm:pt>
    <dgm:pt modelId="{FE4E8A85-BEB5-440B-9AAC-4D9FCEBD74AB}" type="pres">
      <dgm:prSet presAssocID="{F90FF1E5-04BC-4C9A-9C2A-0BDBE1057962}" presName="conn2-1" presStyleLbl="parChTrans1D3" presStyleIdx="0" presStyleCnt="2"/>
      <dgm:spPr/>
      <dgm:t>
        <a:bodyPr/>
        <a:lstStyle/>
        <a:p>
          <a:endParaRPr lang="en-US"/>
        </a:p>
      </dgm:t>
    </dgm:pt>
    <dgm:pt modelId="{833E47EC-5A4C-4EB0-A152-633115705C98}" type="pres">
      <dgm:prSet presAssocID="{F90FF1E5-04BC-4C9A-9C2A-0BDBE1057962}" presName="connTx" presStyleLbl="parChTrans1D3" presStyleIdx="0" presStyleCnt="2"/>
      <dgm:spPr/>
      <dgm:t>
        <a:bodyPr/>
        <a:lstStyle/>
        <a:p>
          <a:endParaRPr lang="en-US"/>
        </a:p>
      </dgm:t>
    </dgm:pt>
    <dgm:pt modelId="{6AAC15C3-2079-4B47-A99E-AA930FDF1C74}" type="pres">
      <dgm:prSet presAssocID="{01A0F3AB-AD8A-43D9-B1D9-DAAB1574E0AA}" presName="root2" presStyleCnt="0"/>
      <dgm:spPr/>
    </dgm:pt>
    <dgm:pt modelId="{FE5237E5-9020-4DA2-92DA-C51F1794FC2E}" type="pres">
      <dgm:prSet presAssocID="{01A0F3AB-AD8A-43D9-B1D9-DAAB1574E0AA}" presName="LevelTwoTextNode" presStyleLbl="node3" presStyleIdx="0" presStyleCnt="2">
        <dgm:presLayoutVars>
          <dgm:chPref val="3"/>
        </dgm:presLayoutVars>
      </dgm:prSet>
      <dgm:spPr/>
      <dgm:t>
        <a:bodyPr/>
        <a:lstStyle/>
        <a:p>
          <a:endParaRPr lang="en-US"/>
        </a:p>
      </dgm:t>
    </dgm:pt>
    <dgm:pt modelId="{55A7A37B-CA56-43B9-B61E-A06F4A474F35}" type="pres">
      <dgm:prSet presAssocID="{01A0F3AB-AD8A-43D9-B1D9-DAAB1574E0AA}" presName="level3hierChild" presStyleCnt="0"/>
      <dgm:spPr/>
    </dgm:pt>
    <dgm:pt modelId="{405DB18D-0340-4C73-8DE0-E8B94843587E}" type="pres">
      <dgm:prSet presAssocID="{5CDC6E9E-2F24-4B17-8752-732B4E3BE5C0}" presName="conn2-1" presStyleLbl="parChTrans1D4" presStyleIdx="0" presStyleCnt="4"/>
      <dgm:spPr/>
      <dgm:t>
        <a:bodyPr/>
        <a:lstStyle/>
        <a:p>
          <a:endParaRPr lang="en-US"/>
        </a:p>
      </dgm:t>
    </dgm:pt>
    <dgm:pt modelId="{694142C5-26E4-4DE4-92AC-5628DB616720}" type="pres">
      <dgm:prSet presAssocID="{5CDC6E9E-2F24-4B17-8752-732B4E3BE5C0}" presName="connTx" presStyleLbl="parChTrans1D4" presStyleIdx="0" presStyleCnt="4"/>
      <dgm:spPr/>
      <dgm:t>
        <a:bodyPr/>
        <a:lstStyle/>
        <a:p>
          <a:endParaRPr lang="en-US"/>
        </a:p>
      </dgm:t>
    </dgm:pt>
    <dgm:pt modelId="{F1C82FCC-B9A7-41D6-8BD6-7454E2776D2A}" type="pres">
      <dgm:prSet presAssocID="{52033206-4464-434F-B093-62E72FE8A4D2}" presName="root2" presStyleCnt="0"/>
      <dgm:spPr/>
    </dgm:pt>
    <dgm:pt modelId="{580806B5-C442-46CF-806C-95925934335B}" type="pres">
      <dgm:prSet presAssocID="{52033206-4464-434F-B093-62E72FE8A4D2}" presName="LevelTwoTextNode" presStyleLbl="node4" presStyleIdx="0" presStyleCnt="4">
        <dgm:presLayoutVars>
          <dgm:chPref val="3"/>
        </dgm:presLayoutVars>
      </dgm:prSet>
      <dgm:spPr/>
      <dgm:t>
        <a:bodyPr/>
        <a:lstStyle/>
        <a:p>
          <a:endParaRPr lang="en-US"/>
        </a:p>
      </dgm:t>
    </dgm:pt>
    <dgm:pt modelId="{5F371FCD-57D9-44CC-AE4C-8FFF6DD569F5}" type="pres">
      <dgm:prSet presAssocID="{52033206-4464-434F-B093-62E72FE8A4D2}" presName="level3hierChild" presStyleCnt="0"/>
      <dgm:spPr/>
    </dgm:pt>
    <dgm:pt modelId="{FF4C40DF-0B78-4C02-82A3-E77595ACDFBE}" type="pres">
      <dgm:prSet presAssocID="{2131654A-4913-4354-865A-4CC9016617E5}" presName="conn2-1" presStyleLbl="parChTrans1D4" presStyleIdx="1" presStyleCnt="4"/>
      <dgm:spPr/>
      <dgm:t>
        <a:bodyPr/>
        <a:lstStyle/>
        <a:p>
          <a:endParaRPr lang="en-US"/>
        </a:p>
      </dgm:t>
    </dgm:pt>
    <dgm:pt modelId="{22C843BA-16D4-4F90-BFCC-584178DAA10D}" type="pres">
      <dgm:prSet presAssocID="{2131654A-4913-4354-865A-4CC9016617E5}" presName="connTx" presStyleLbl="parChTrans1D4" presStyleIdx="1" presStyleCnt="4"/>
      <dgm:spPr/>
      <dgm:t>
        <a:bodyPr/>
        <a:lstStyle/>
        <a:p>
          <a:endParaRPr lang="en-US"/>
        </a:p>
      </dgm:t>
    </dgm:pt>
    <dgm:pt modelId="{DB54EB43-2392-4AD9-BDC8-63D8C5DC7532}" type="pres">
      <dgm:prSet presAssocID="{DBF427C0-274E-4CC7-97D6-E3BC1AE279AA}" presName="root2" presStyleCnt="0"/>
      <dgm:spPr/>
    </dgm:pt>
    <dgm:pt modelId="{29E8F5CE-604D-4C0E-B36D-D2CDB6E4DB39}" type="pres">
      <dgm:prSet presAssocID="{DBF427C0-274E-4CC7-97D6-E3BC1AE279AA}" presName="LevelTwoTextNode" presStyleLbl="node4" presStyleIdx="1" presStyleCnt="4">
        <dgm:presLayoutVars>
          <dgm:chPref val="3"/>
        </dgm:presLayoutVars>
      </dgm:prSet>
      <dgm:spPr/>
      <dgm:t>
        <a:bodyPr/>
        <a:lstStyle/>
        <a:p>
          <a:endParaRPr lang="en-US"/>
        </a:p>
      </dgm:t>
    </dgm:pt>
    <dgm:pt modelId="{D8620539-D40A-4690-8D93-329B33F6B60C}" type="pres">
      <dgm:prSet presAssocID="{DBF427C0-274E-4CC7-97D6-E3BC1AE279AA}" presName="level3hierChild" presStyleCnt="0"/>
      <dgm:spPr/>
    </dgm:pt>
    <dgm:pt modelId="{2C3FB900-3529-4181-8352-BFCAEBF7B8FD}" type="pres">
      <dgm:prSet presAssocID="{03B8C638-CA15-4893-B45A-0A9488766F4B}" presName="conn2-1" presStyleLbl="parChTrans1D4" presStyleIdx="2" presStyleCnt="4"/>
      <dgm:spPr/>
      <dgm:t>
        <a:bodyPr/>
        <a:lstStyle/>
        <a:p>
          <a:endParaRPr lang="en-US"/>
        </a:p>
      </dgm:t>
    </dgm:pt>
    <dgm:pt modelId="{779022A7-7178-4662-A24F-41CD785C1B35}" type="pres">
      <dgm:prSet presAssocID="{03B8C638-CA15-4893-B45A-0A9488766F4B}" presName="connTx" presStyleLbl="parChTrans1D4" presStyleIdx="2" presStyleCnt="4"/>
      <dgm:spPr/>
      <dgm:t>
        <a:bodyPr/>
        <a:lstStyle/>
        <a:p>
          <a:endParaRPr lang="en-US"/>
        </a:p>
      </dgm:t>
    </dgm:pt>
    <dgm:pt modelId="{BF2F4EAF-AA77-4793-8E2D-3009123360FB}" type="pres">
      <dgm:prSet presAssocID="{1BE1E4CA-3183-4C62-A8A7-94FB4DA85EB7}" presName="root2" presStyleCnt="0"/>
      <dgm:spPr/>
    </dgm:pt>
    <dgm:pt modelId="{ABFB0DCC-5CBC-4041-AF97-AF10A7B3DC96}" type="pres">
      <dgm:prSet presAssocID="{1BE1E4CA-3183-4C62-A8A7-94FB4DA85EB7}" presName="LevelTwoTextNode" presStyleLbl="node4" presStyleIdx="2" presStyleCnt="4">
        <dgm:presLayoutVars>
          <dgm:chPref val="3"/>
        </dgm:presLayoutVars>
      </dgm:prSet>
      <dgm:spPr/>
      <dgm:t>
        <a:bodyPr/>
        <a:lstStyle/>
        <a:p>
          <a:endParaRPr lang="en-US"/>
        </a:p>
      </dgm:t>
    </dgm:pt>
    <dgm:pt modelId="{36559F28-CA04-4301-8F85-34F2F021A5AD}" type="pres">
      <dgm:prSet presAssocID="{1BE1E4CA-3183-4C62-A8A7-94FB4DA85EB7}" presName="level3hierChild" presStyleCnt="0"/>
      <dgm:spPr/>
    </dgm:pt>
    <dgm:pt modelId="{FADC3FA9-E5CD-42E7-A387-BDF9C31B7C8A}" type="pres">
      <dgm:prSet presAssocID="{3A2CEBF5-4E1A-48F1-AA19-D9BAC1FE0A92}" presName="conn2-1" presStyleLbl="parChTrans1D3" presStyleIdx="1" presStyleCnt="2"/>
      <dgm:spPr/>
      <dgm:t>
        <a:bodyPr/>
        <a:lstStyle/>
        <a:p>
          <a:endParaRPr lang="en-US"/>
        </a:p>
      </dgm:t>
    </dgm:pt>
    <dgm:pt modelId="{257D0F14-A830-409A-AC2F-96A1C1F10F8A}" type="pres">
      <dgm:prSet presAssocID="{3A2CEBF5-4E1A-48F1-AA19-D9BAC1FE0A92}" presName="connTx" presStyleLbl="parChTrans1D3" presStyleIdx="1" presStyleCnt="2"/>
      <dgm:spPr/>
      <dgm:t>
        <a:bodyPr/>
        <a:lstStyle/>
        <a:p>
          <a:endParaRPr lang="en-US"/>
        </a:p>
      </dgm:t>
    </dgm:pt>
    <dgm:pt modelId="{00CAFCB0-DEA8-43A6-9C88-7714E61154F2}" type="pres">
      <dgm:prSet presAssocID="{F9A81502-2C9C-47DB-ADA1-F60B11158010}" presName="root2" presStyleCnt="0"/>
      <dgm:spPr/>
    </dgm:pt>
    <dgm:pt modelId="{4B94ACF3-BB5B-4F64-AA25-8D29EF9B168A}" type="pres">
      <dgm:prSet presAssocID="{F9A81502-2C9C-47DB-ADA1-F60B11158010}" presName="LevelTwoTextNode" presStyleLbl="node3" presStyleIdx="1" presStyleCnt="2">
        <dgm:presLayoutVars>
          <dgm:chPref val="3"/>
        </dgm:presLayoutVars>
      </dgm:prSet>
      <dgm:spPr/>
      <dgm:t>
        <a:bodyPr/>
        <a:lstStyle/>
        <a:p>
          <a:endParaRPr lang="en-US"/>
        </a:p>
      </dgm:t>
    </dgm:pt>
    <dgm:pt modelId="{8220783F-7354-4921-ADB5-9D2AED03A5B4}" type="pres">
      <dgm:prSet presAssocID="{F9A81502-2C9C-47DB-ADA1-F60B11158010}" presName="level3hierChild" presStyleCnt="0"/>
      <dgm:spPr/>
    </dgm:pt>
    <dgm:pt modelId="{7F18B125-6D65-4F1B-9FDE-1537765046F4}" type="pres">
      <dgm:prSet presAssocID="{871DEBFD-6809-47CA-A8B6-31B3305E907D}" presName="conn2-1" presStyleLbl="parChTrans1D4" presStyleIdx="3" presStyleCnt="4"/>
      <dgm:spPr/>
      <dgm:t>
        <a:bodyPr/>
        <a:lstStyle/>
        <a:p>
          <a:endParaRPr lang="en-US"/>
        </a:p>
      </dgm:t>
    </dgm:pt>
    <dgm:pt modelId="{621D56EE-82D3-43BB-A4B8-24CFA95FCC3B}" type="pres">
      <dgm:prSet presAssocID="{871DEBFD-6809-47CA-A8B6-31B3305E907D}" presName="connTx" presStyleLbl="parChTrans1D4" presStyleIdx="3" presStyleCnt="4"/>
      <dgm:spPr/>
      <dgm:t>
        <a:bodyPr/>
        <a:lstStyle/>
        <a:p>
          <a:endParaRPr lang="en-US"/>
        </a:p>
      </dgm:t>
    </dgm:pt>
    <dgm:pt modelId="{C227C303-78F0-487D-B8F2-646AEBB05A6C}" type="pres">
      <dgm:prSet presAssocID="{CF8906EE-54CC-418A-ABF2-69538E6F0949}" presName="root2" presStyleCnt="0"/>
      <dgm:spPr/>
    </dgm:pt>
    <dgm:pt modelId="{DECE2CB6-189E-4286-80E9-4FF99AC91401}" type="pres">
      <dgm:prSet presAssocID="{CF8906EE-54CC-418A-ABF2-69538E6F0949}" presName="LevelTwoTextNode" presStyleLbl="node4" presStyleIdx="3" presStyleCnt="4">
        <dgm:presLayoutVars>
          <dgm:chPref val="3"/>
        </dgm:presLayoutVars>
      </dgm:prSet>
      <dgm:spPr/>
      <dgm:t>
        <a:bodyPr/>
        <a:lstStyle/>
        <a:p>
          <a:endParaRPr lang="en-US"/>
        </a:p>
      </dgm:t>
    </dgm:pt>
    <dgm:pt modelId="{905258AA-9B39-4A98-87B2-C692BFA2B604}" type="pres">
      <dgm:prSet presAssocID="{CF8906EE-54CC-418A-ABF2-69538E6F0949}" presName="level3hierChild" presStyleCnt="0"/>
      <dgm:spPr/>
    </dgm:pt>
  </dgm:ptLst>
  <dgm:cxnLst>
    <dgm:cxn modelId="{4E795FC5-1CE9-4D88-9C67-60CCA25B49E8}" type="presOf" srcId="{5CDC6E9E-2F24-4B17-8752-732B4E3BE5C0}" destId="{694142C5-26E4-4DE4-92AC-5628DB616720}" srcOrd="1" destOrd="0" presId="urn:microsoft.com/office/officeart/2005/8/layout/hierarchy2"/>
    <dgm:cxn modelId="{96BFA4E6-BEF6-4FA5-856E-C004E9503132}" srcId="{961F6F55-B99A-4793-8D5C-42F55A9FDC8B}" destId="{01A0F3AB-AD8A-43D9-B1D9-DAAB1574E0AA}" srcOrd="0" destOrd="0" parTransId="{F90FF1E5-04BC-4C9A-9C2A-0BDBE1057962}" sibTransId="{98FCA9EC-7CA3-42F1-9B4F-18E82B2AD8C6}"/>
    <dgm:cxn modelId="{C8A05B22-0305-48E7-AC58-CAFE58D384D6}" type="presOf" srcId="{5CDC6E9E-2F24-4B17-8752-732B4E3BE5C0}" destId="{405DB18D-0340-4C73-8DE0-E8B94843587E}" srcOrd="0" destOrd="0" presId="urn:microsoft.com/office/officeart/2005/8/layout/hierarchy2"/>
    <dgm:cxn modelId="{3649702F-2BFA-47F6-8FFC-11E48E5B5F5F}" type="presOf" srcId="{9B28CD5F-2507-44B7-9A2D-B211F00C5B64}" destId="{E69A49CD-AF9B-4965-B7C4-D881C4280A6F}" srcOrd="0" destOrd="0" presId="urn:microsoft.com/office/officeart/2005/8/layout/hierarchy2"/>
    <dgm:cxn modelId="{0453211B-2418-4F01-BA25-27F49B4B0E01}" type="presOf" srcId="{871DEBFD-6809-47CA-A8B6-31B3305E907D}" destId="{7F18B125-6D65-4F1B-9FDE-1537765046F4}" srcOrd="0" destOrd="0" presId="urn:microsoft.com/office/officeart/2005/8/layout/hierarchy2"/>
    <dgm:cxn modelId="{DAF1F0F6-89F8-4AF9-8102-EF3CA5327427}" type="presOf" srcId="{3A2CEBF5-4E1A-48F1-AA19-D9BAC1FE0A92}" destId="{257D0F14-A830-409A-AC2F-96A1C1F10F8A}" srcOrd="1" destOrd="0" presId="urn:microsoft.com/office/officeart/2005/8/layout/hierarchy2"/>
    <dgm:cxn modelId="{5D708027-44B7-4A4F-83A8-20ED4AE3CC5D}" type="presOf" srcId="{18736E98-449F-463A-926B-E6011471C1D4}" destId="{3796BAFF-056E-47A8-AF4C-705AC116D3FC}" srcOrd="1" destOrd="0" presId="urn:microsoft.com/office/officeart/2005/8/layout/hierarchy2"/>
    <dgm:cxn modelId="{1B369099-8DFF-410E-B0B1-DB24FF6B01A1}" type="presOf" srcId="{3A2CEBF5-4E1A-48F1-AA19-D9BAC1FE0A92}" destId="{FADC3FA9-E5CD-42E7-A387-BDF9C31B7C8A}" srcOrd="0" destOrd="0" presId="urn:microsoft.com/office/officeart/2005/8/layout/hierarchy2"/>
    <dgm:cxn modelId="{263B568D-7FE7-4BC0-AE6B-217541C0692B}" type="presOf" srcId="{F90FF1E5-04BC-4C9A-9C2A-0BDBE1057962}" destId="{833E47EC-5A4C-4EB0-A152-633115705C98}" srcOrd="1" destOrd="0" presId="urn:microsoft.com/office/officeart/2005/8/layout/hierarchy2"/>
    <dgm:cxn modelId="{B8674D9B-5DC6-4634-9DB1-CCCF15E0A1D5}" type="presOf" srcId="{DBF427C0-274E-4CC7-97D6-E3BC1AE279AA}" destId="{29E8F5CE-604D-4C0E-B36D-D2CDB6E4DB39}" srcOrd="0" destOrd="0" presId="urn:microsoft.com/office/officeart/2005/8/layout/hierarchy2"/>
    <dgm:cxn modelId="{BF7C84C4-8BC5-45DF-B15D-68F2380EFA9D}" type="presOf" srcId="{F9A81502-2C9C-47DB-ADA1-F60B11158010}" destId="{4B94ACF3-BB5B-4F64-AA25-8D29EF9B168A}" srcOrd="0" destOrd="0" presId="urn:microsoft.com/office/officeart/2005/8/layout/hierarchy2"/>
    <dgm:cxn modelId="{A19D9249-A768-4946-82A2-889F9042477A}" type="presOf" srcId="{031ACE83-0C37-49AE-9552-8F3AD3E830E8}" destId="{D9C4926A-E5A4-43C6-8F82-A0A88DE8478D}" srcOrd="1" destOrd="0" presId="urn:microsoft.com/office/officeart/2005/8/layout/hierarchy2"/>
    <dgm:cxn modelId="{7C7213B1-E861-42FC-B789-B3380DCEEBED}" srcId="{01A0F3AB-AD8A-43D9-B1D9-DAAB1574E0AA}" destId="{1BE1E4CA-3183-4C62-A8A7-94FB4DA85EB7}" srcOrd="2" destOrd="0" parTransId="{03B8C638-CA15-4893-B45A-0A9488766F4B}" sibTransId="{39AEFE12-F1F6-4514-9CC5-DD8CE89F9D91}"/>
    <dgm:cxn modelId="{6EED7D6F-91BB-4C89-9C05-89F2053321DB}" srcId="{961F6F55-B99A-4793-8D5C-42F55A9FDC8B}" destId="{F9A81502-2C9C-47DB-ADA1-F60B11158010}" srcOrd="1" destOrd="0" parTransId="{3A2CEBF5-4E1A-48F1-AA19-D9BAC1FE0A92}" sibTransId="{C9B9B931-F771-4D61-A746-A88D954FABDC}"/>
    <dgm:cxn modelId="{B94A8522-D2E4-4646-9105-B963E2D3A7D2}" type="presOf" srcId="{2131654A-4913-4354-865A-4CC9016617E5}" destId="{FF4C40DF-0B78-4C02-82A3-E77595ACDFBE}" srcOrd="0" destOrd="0" presId="urn:microsoft.com/office/officeart/2005/8/layout/hierarchy2"/>
    <dgm:cxn modelId="{0C624C7E-79FE-4BF3-8122-FB3CFEA97CBD}" type="presOf" srcId="{03B8C638-CA15-4893-B45A-0A9488766F4B}" destId="{2C3FB900-3529-4181-8352-BFCAEBF7B8FD}" srcOrd="0" destOrd="0" presId="urn:microsoft.com/office/officeart/2005/8/layout/hierarchy2"/>
    <dgm:cxn modelId="{EE47036D-445F-4DAC-8502-24C6CDFF9AE5}" type="presOf" srcId="{F90FF1E5-04BC-4C9A-9C2A-0BDBE1057962}" destId="{FE4E8A85-BEB5-440B-9AAC-4D9FCEBD74AB}" srcOrd="0" destOrd="0" presId="urn:microsoft.com/office/officeart/2005/8/layout/hierarchy2"/>
    <dgm:cxn modelId="{B026979E-FB61-4B0D-95DA-8FC0341BEC0E}" type="presOf" srcId="{1BE1E4CA-3183-4C62-A8A7-94FB4DA85EB7}" destId="{ABFB0DCC-5CBC-4041-AF97-AF10A7B3DC96}" srcOrd="0" destOrd="0" presId="urn:microsoft.com/office/officeart/2005/8/layout/hierarchy2"/>
    <dgm:cxn modelId="{F3CD85C4-9CA7-4D74-90F1-49EE43995678}" srcId="{F3EED4FE-EC1E-467A-9924-19CE564EB597}" destId="{09195561-0AFD-43CF-A437-D886836E972E}" srcOrd="0" destOrd="0" parTransId="{BE5881BD-1A35-470D-BCE6-AB5E61DD46FD}" sibTransId="{DDBC599D-CD84-4D06-B306-104DD0BAC094}"/>
    <dgm:cxn modelId="{BFC665EA-8CBA-4610-9C1B-1EB129F52EF7}" type="presOf" srcId="{01A0F3AB-AD8A-43D9-B1D9-DAAB1574E0AA}" destId="{FE5237E5-9020-4DA2-92DA-C51F1794FC2E}" srcOrd="0" destOrd="0" presId="urn:microsoft.com/office/officeart/2005/8/layout/hierarchy2"/>
    <dgm:cxn modelId="{0D3157F8-7927-41C4-8554-4688B65CF080}" type="presOf" srcId="{CF8906EE-54CC-418A-ABF2-69538E6F0949}" destId="{DECE2CB6-189E-4286-80E9-4FF99AC91401}" srcOrd="0" destOrd="0" presId="urn:microsoft.com/office/officeart/2005/8/layout/hierarchy2"/>
    <dgm:cxn modelId="{7F30F276-C448-4784-A68A-94AB9F524168}" type="presOf" srcId="{09195561-0AFD-43CF-A437-D886836E972E}" destId="{258B0FE2-7C03-4B11-BEF3-6D08992D5972}" srcOrd="0" destOrd="0" presId="urn:microsoft.com/office/officeart/2005/8/layout/hierarchy2"/>
    <dgm:cxn modelId="{65793033-6B44-46C1-A098-8D2D52ACF3DF}" type="presOf" srcId="{2131654A-4913-4354-865A-4CC9016617E5}" destId="{22C843BA-16D4-4F90-BFCC-584178DAA10D}" srcOrd="1" destOrd="0" presId="urn:microsoft.com/office/officeart/2005/8/layout/hierarchy2"/>
    <dgm:cxn modelId="{C56263E8-0D91-4CBB-A4D6-7D33C497F0A4}" srcId="{01A0F3AB-AD8A-43D9-B1D9-DAAB1574E0AA}" destId="{DBF427C0-274E-4CC7-97D6-E3BC1AE279AA}" srcOrd="1" destOrd="0" parTransId="{2131654A-4913-4354-865A-4CC9016617E5}" sibTransId="{BF098B34-55EF-4736-9079-0909AD7A3E5E}"/>
    <dgm:cxn modelId="{1D67403E-1504-454A-A518-2A0C7F97A74E}" srcId="{09195561-0AFD-43CF-A437-D886836E972E}" destId="{961F6F55-B99A-4793-8D5C-42F55A9FDC8B}" srcOrd="1" destOrd="0" parTransId="{18736E98-449F-463A-926B-E6011471C1D4}" sibTransId="{A2D48145-52B3-44D9-9366-8232784A514E}"/>
    <dgm:cxn modelId="{C6F5DE76-AB54-46F0-BFAA-1EAB021AFF8C}" srcId="{01A0F3AB-AD8A-43D9-B1D9-DAAB1574E0AA}" destId="{52033206-4464-434F-B093-62E72FE8A4D2}" srcOrd="0" destOrd="0" parTransId="{5CDC6E9E-2F24-4B17-8752-732B4E3BE5C0}" sibTransId="{C40D2534-FBB1-427C-897C-9D4F5E3051F0}"/>
    <dgm:cxn modelId="{FD9B6625-631D-4833-B7C8-E581341977F5}" type="presOf" srcId="{031ACE83-0C37-49AE-9552-8F3AD3E830E8}" destId="{9F5E43DB-A71A-490B-B933-745F9073BD9F}" srcOrd="0" destOrd="0" presId="urn:microsoft.com/office/officeart/2005/8/layout/hierarchy2"/>
    <dgm:cxn modelId="{0597C13F-64FB-498B-9124-7100C61ED613}" type="presOf" srcId="{18736E98-449F-463A-926B-E6011471C1D4}" destId="{95D4FE08-49F7-41D1-A3BF-47157F08D50E}" srcOrd="0" destOrd="0" presId="urn:microsoft.com/office/officeart/2005/8/layout/hierarchy2"/>
    <dgm:cxn modelId="{D9649BE4-08A9-436F-8C1D-C7BB165CDCF1}" type="presOf" srcId="{F3EED4FE-EC1E-467A-9924-19CE564EB597}" destId="{97764219-852F-4A76-ABEC-1F24A16007CD}" srcOrd="0" destOrd="0" presId="urn:microsoft.com/office/officeart/2005/8/layout/hierarchy2"/>
    <dgm:cxn modelId="{7EF2E109-B001-4B61-AC3B-1910D01764DC}" srcId="{09195561-0AFD-43CF-A437-D886836E972E}" destId="{9B28CD5F-2507-44B7-9A2D-B211F00C5B64}" srcOrd="0" destOrd="0" parTransId="{031ACE83-0C37-49AE-9552-8F3AD3E830E8}" sibTransId="{7E5D9727-F73B-425A-A727-2D617B111451}"/>
    <dgm:cxn modelId="{F6424CBD-ABD7-4C6A-9975-A5BC35E308CF}" type="presOf" srcId="{52033206-4464-434F-B093-62E72FE8A4D2}" destId="{580806B5-C442-46CF-806C-95925934335B}" srcOrd="0" destOrd="0" presId="urn:microsoft.com/office/officeart/2005/8/layout/hierarchy2"/>
    <dgm:cxn modelId="{A69EBDAF-1D90-406C-A625-FBBB028094FF}" type="presOf" srcId="{03B8C638-CA15-4893-B45A-0A9488766F4B}" destId="{779022A7-7178-4662-A24F-41CD785C1B35}" srcOrd="1" destOrd="0" presId="urn:microsoft.com/office/officeart/2005/8/layout/hierarchy2"/>
    <dgm:cxn modelId="{B46CEF40-1E82-4120-A962-1D3A08C75CE1}" srcId="{F9A81502-2C9C-47DB-ADA1-F60B11158010}" destId="{CF8906EE-54CC-418A-ABF2-69538E6F0949}" srcOrd="0" destOrd="0" parTransId="{871DEBFD-6809-47CA-A8B6-31B3305E907D}" sibTransId="{C921C1C8-7D57-4599-A13B-8009582F2B5A}"/>
    <dgm:cxn modelId="{FC8FD1C2-8751-4DA0-B5AF-6D76CC2E1A26}" type="presOf" srcId="{961F6F55-B99A-4793-8D5C-42F55A9FDC8B}" destId="{A69D003E-6CF1-435B-BD42-95A86D6852D6}" srcOrd="0" destOrd="0" presId="urn:microsoft.com/office/officeart/2005/8/layout/hierarchy2"/>
    <dgm:cxn modelId="{EDDE594C-E6B5-4C53-BD4E-DF91DB00B76A}" type="presOf" srcId="{871DEBFD-6809-47CA-A8B6-31B3305E907D}" destId="{621D56EE-82D3-43BB-A4B8-24CFA95FCC3B}" srcOrd="1" destOrd="0" presId="urn:microsoft.com/office/officeart/2005/8/layout/hierarchy2"/>
    <dgm:cxn modelId="{FF1BAD5B-E8CA-403C-A973-209983B801C3}" type="presParOf" srcId="{97764219-852F-4A76-ABEC-1F24A16007CD}" destId="{A0066F3E-FCD5-4B1A-AEA8-732FA88110BB}" srcOrd="0" destOrd="0" presId="urn:microsoft.com/office/officeart/2005/8/layout/hierarchy2"/>
    <dgm:cxn modelId="{E1F79B05-9858-4111-8892-C844DF08FF44}" type="presParOf" srcId="{A0066F3E-FCD5-4B1A-AEA8-732FA88110BB}" destId="{258B0FE2-7C03-4B11-BEF3-6D08992D5972}" srcOrd="0" destOrd="0" presId="urn:microsoft.com/office/officeart/2005/8/layout/hierarchy2"/>
    <dgm:cxn modelId="{1F08AC32-D006-49F5-B49D-D4A59D87A34B}" type="presParOf" srcId="{A0066F3E-FCD5-4B1A-AEA8-732FA88110BB}" destId="{7A7D3602-C585-4684-8238-88B2BD87E07C}" srcOrd="1" destOrd="0" presId="urn:microsoft.com/office/officeart/2005/8/layout/hierarchy2"/>
    <dgm:cxn modelId="{65B8D599-C0FC-4B87-B3E3-D62BE2F03856}" type="presParOf" srcId="{7A7D3602-C585-4684-8238-88B2BD87E07C}" destId="{9F5E43DB-A71A-490B-B933-745F9073BD9F}" srcOrd="0" destOrd="0" presId="urn:microsoft.com/office/officeart/2005/8/layout/hierarchy2"/>
    <dgm:cxn modelId="{7C5E3897-8A8F-4EBB-89E9-FEB32BD978F7}" type="presParOf" srcId="{9F5E43DB-A71A-490B-B933-745F9073BD9F}" destId="{D9C4926A-E5A4-43C6-8F82-A0A88DE8478D}" srcOrd="0" destOrd="0" presId="urn:microsoft.com/office/officeart/2005/8/layout/hierarchy2"/>
    <dgm:cxn modelId="{9A72D70F-2636-40A8-9D4E-BBC40935B153}" type="presParOf" srcId="{7A7D3602-C585-4684-8238-88B2BD87E07C}" destId="{F58B4A17-1E5A-4BB7-B63A-264730B400C3}" srcOrd="1" destOrd="0" presId="urn:microsoft.com/office/officeart/2005/8/layout/hierarchy2"/>
    <dgm:cxn modelId="{2339525E-E5C4-459B-992B-C6F7E0F8CB92}" type="presParOf" srcId="{F58B4A17-1E5A-4BB7-B63A-264730B400C3}" destId="{E69A49CD-AF9B-4965-B7C4-D881C4280A6F}" srcOrd="0" destOrd="0" presId="urn:microsoft.com/office/officeart/2005/8/layout/hierarchy2"/>
    <dgm:cxn modelId="{25EF890F-459E-486A-9719-420ABA901B45}" type="presParOf" srcId="{F58B4A17-1E5A-4BB7-B63A-264730B400C3}" destId="{AC28EDC3-61E6-45E4-9814-375FE604A4B6}" srcOrd="1" destOrd="0" presId="urn:microsoft.com/office/officeart/2005/8/layout/hierarchy2"/>
    <dgm:cxn modelId="{FAEF07A8-000E-4C0B-9CA3-1567CBC4A5DC}" type="presParOf" srcId="{7A7D3602-C585-4684-8238-88B2BD87E07C}" destId="{95D4FE08-49F7-41D1-A3BF-47157F08D50E}" srcOrd="2" destOrd="0" presId="urn:microsoft.com/office/officeart/2005/8/layout/hierarchy2"/>
    <dgm:cxn modelId="{28951C45-FF12-4B2C-8A3C-4130867806E8}" type="presParOf" srcId="{95D4FE08-49F7-41D1-A3BF-47157F08D50E}" destId="{3796BAFF-056E-47A8-AF4C-705AC116D3FC}" srcOrd="0" destOrd="0" presId="urn:microsoft.com/office/officeart/2005/8/layout/hierarchy2"/>
    <dgm:cxn modelId="{C7E798BC-E3B3-45D3-BDC1-D80340738C97}" type="presParOf" srcId="{7A7D3602-C585-4684-8238-88B2BD87E07C}" destId="{7B0887B5-C85B-4DBE-A3F8-AB672F1F2240}" srcOrd="3" destOrd="0" presId="urn:microsoft.com/office/officeart/2005/8/layout/hierarchy2"/>
    <dgm:cxn modelId="{EFA5FD62-9E38-469F-AD79-ED03C9A8BB6F}" type="presParOf" srcId="{7B0887B5-C85B-4DBE-A3F8-AB672F1F2240}" destId="{A69D003E-6CF1-435B-BD42-95A86D6852D6}" srcOrd="0" destOrd="0" presId="urn:microsoft.com/office/officeart/2005/8/layout/hierarchy2"/>
    <dgm:cxn modelId="{6B2BED8F-4BAD-4307-93FB-C053C4B9EDB9}" type="presParOf" srcId="{7B0887B5-C85B-4DBE-A3F8-AB672F1F2240}" destId="{0868DA49-09E3-46ED-B264-614CDC3AE33C}" srcOrd="1" destOrd="0" presId="urn:microsoft.com/office/officeart/2005/8/layout/hierarchy2"/>
    <dgm:cxn modelId="{BFC77191-82F0-4152-BA3D-C476F4032E88}" type="presParOf" srcId="{0868DA49-09E3-46ED-B264-614CDC3AE33C}" destId="{FE4E8A85-BEB5-440B-9AAC-4D9FCEBD74AB}" srcOrd="0" destOrd="0" presId="urn:microsoft.com/office/officeart/2005/8/layout/hierarchy2"/>
    <dgm:cxn modelId="{D47218AA-5434-498B-9B94-45DF5E500135}" type="presParOf" srcId="{FE4E8A85-BEB5-440B-9AAC-4D9FCEBD74AB}" destId="{833E47EC-5A4C-4EB0-A152-633115705C98}" srcOrd="0" destOrd="0" presId="urn:microsoft.com/office/officeart/2005/8/layout/hierarchy2"/>
    <dgm:cxn modelId="{985CB386-18D2-45CE-9352-E5B42EEB530E}" type="presParOf" srcId="{0868DA49-09E3-46ED-B264-614CDC3AE33C}" destId="{6AAC15C3-2079-4B47-A99E-AA930FDF1C74}" srcOrd="1" destOrd="0" presId="urn:microsoft.com/office/officeart/2005/8/layout/hierarchy2"/>
    <dgm:cxn modelId="{B839677D-22FA-44B8-BBA2-352AE19A254A}" type="presParOf" srcId="{6AAC15C3-2079-4B47-A99E-AA930FDF1C74}" destId="{FE5237E5-9020-4DA2-92DA-C51F1794FC2E}" srcOrd="0" destOrd="0" presId="urn:microsoft.com/office/officeart/2005/8/layout/hierarchy2"/>
    <dgm:cxn modelId="{121C049D-7B74-47E2-8D16-90A896E20E53}" type="presParOf" srcId="{6AAC15C3-2079-4B47-A99E-AA930FDF1C74}" destId="{55A7A37B-CA56-43B9-B61E-A06F4A474F35}" srcOrd="1" destOrd="0" presId="urn:microsoft.com/office/officeart/2005/8/layout/hierarchy2"/>
    <dgm:cxn modelId="{DDF25899-A937-4ADC-97B7-7984893AA0D5}" type="presParOf" srcId="{55A7A37B-CA56-43B9-B61E-A06F4A474F35}" destId="{405DB18D-0340-4C73-8DE0-E8B94843587E}" srcOrd="0" destOrd="0" presId="urn:microsoft.com/office/officeart/2005/8/layout/hierarchy2"/>
    <dgm:cxn modelId="{F9DA7FEF-0BC9-4B9F-A4D2-49FAD868EF64}" type="presParOf" srcId="{405DB18D-0340-4C73-8DE0-E8B94843587E}" destId="{694142C5-26E4-4DE4-92AC-5628DB616720}" srcOrd="0" destOrd="0" presId="urn:microsoft.com/office/officeart/2005/8/layout/hierarchy2"/>
    <dgm:cxn modelId="{44BBA02F-6727-470D-A287-4FADB8F34B1E}" type="presParOf" srcId="{55A7A37B-CA56-43B9-B61E-A06F4A474F35}" destId="{F1C82FCC-B9A7-41D6-8BD6-7454E2776D2A}" srcOrd="1" destOrd="0" presId="urn:microsoft.com/office/officeart/2005/8/layout/hierarchy2"/>
    <dgm:cxn modelId="{073D28BB-CE81-4FE5-9E9E-83D24EE7B388}" type="presParOf" srcId="{F1C82FCC-B9A7-41D6-8BD6-7454E2776D2A}" destId="{580806B5-C442-46CF-806C-95925934335B}" srcOrd="0" destOrd="0" presId="urn:microsoft.com/office/officeart/2005/8/layout/hierarchy2"/>
    <dgm:cxn modelId="{D813B9E0-3977-4FF4-B522-6506965D231E}" type="presParOf" srcId="{F1C82FCC-B9A7-41D6-8BD6-7454E2776D2A}" destId="{5F371FCD-57D9-44CC-AE4C-8FFF6DD569F5}" srcOrd="1" destOrd="0" presId="urn:microsoft.com/office/officeart/2005/8/layout/hierarchy2"/>
    <dgm:cxn modelId="{BFA43683-0FBB-4F97-9C27-B16E0520398E}" type="presParOf" srcId="{55A7A37B-CA56-43B9-B61E-A06F4A474F35}" destId="{FF4C40DF-0B78-4C02-82A3-E77595ACDFBE}" srcOrd="2" destOrd="0" presId="urn:microsoft.com/office/officeart/2005/8/layout/hierarchy2"/>
    <dgm:cxn modelId="{9064294D-B986-432B-BDDC-726C65D812C4}" type="presParOf" srcId="{FF4C40DF-0B78-4C02-82A3-E77595ACDFBE}" destId="{22C843BA-16D4-4F90-BFCC-584178DAA10D}" srcOrd="0" destOrd="0" presId="urn:microsoft.com/office/officeart/2005/8/layout/hierarchy2"/>
    <dgm:cxn modelId="{E036989C-9BDC-4FCF-B831-2F7B896E877F}" type="presParOf" srcId="{55A7A37B-CA56-43B9-B61E-A06F4A474F35}" destId="{DB54EB43-2392-4AD9-BDC8-63D8C5DC7532}" srcOrd="3" destOrd="0" presId="urn:microsoft.com/office/officeart/2005/8/layout/hierarchy2"/>
    <dgm:cxn modelId="{009E8F9F-E43B-40FF-8DA3-7F7CA0FDDDF9}" type="presParOf" srcId="{DB54EB43-2392-4AD9-BDC8-63D8C5DC7532}" destId="{29E8F5CE-604D-4C0E-B36D-D2CDB6E4DB39}" srcOrd="0" destOrd="0" presId="urn:microsoft.com/office/officeart/2005/8/layout/hierarchy2"/>
    <dgm:cxn modelId="{B17A7E51-48AD-455E-B257-DE69FB6AFE16}" type="presParOf" srcId="{DB54EB43-2392-4AD9-BDC8-63D8C5DC7532}" destId="{D8620539-D40A-4690-8D93-329B33F6B60C}" srcOrd="1" destOrd="0" presId="urn:microsoft.com/office/officeart/2005/8/layout/hierarchy2"/>
    <dgm:cxn modelId="{8043C5B1-746D-4FCE-B7B2-94EFFB6636D1}" type="presParOf" srcId="{55A7A37B-CA56-43B9-B61E-A06F4A474F35}" destId="{2C3FB900-3529-4181-8352-BFCAEBF7B8FD}" srcOrd="4" destOrd="0" presId="urn:microsoft.com/office/officeart/2005/8/layout/hierarchy2"/>
    <dgm:cxn modelId="{84D74BDC-50AD-4021-A01C-A578E39BB5E5}" type="presParOf" srcId="{2C3FB900-3529-4181-8352-BFCAEBF7B8FD}" destId="{779022A7-7178-4662-A24F-41CD785C1B35}" srcOrd="0" destOrd="0" presId="urn:microsoft.com/office/officeart/2005/8/layout/hierarchy2"/>
    <dgm:cxn modelId="{FD555ECA-72CB-4927-95C7-2D3627E182CF}" type="presParOf" srcId="{55A7A37B-CA56-43B9-B61E-A06F4A474F35}" destId="{BF2F4EAF-AA77-4793-8E2D-3009123360FB}" srcOrd="5" destOrd="0" presId="urn:microsoft.com/office/officeart/2005/8/layout/hierarchy2"/>
    <dgm:cxn modelId="{10F7E3CE-7F86-44E2-8D35-983254EF7609}" type="presParOf" srcId="{BF2F4EAF-AA77-4793-8E2D-3009123360FB}" destId="{ABFB0DCC-5CBC-4041-AF97-AF10A7B3DC96}" srcOrd="0" destOrd="0" presId="urn:microsoft.com/office/officeart/2005/8/layout/hierarchy2"/>
    <dgm:cxn modelId="{1E0993AE-BE06-4984-9D94-C081012DE8F2}" type="presParOf" srcId="{BF2F4EAF-AA77-4793-8E2D-3009123360FB}" destId="{36559F28-CA04-4301-8F85-34F2F021A5AD}" srcOrd="1" destOrd="0" presId="urn:microsoft.com/office/officeart/2005/8/layout/hierarchy2"/>
    <dgm:cxn modelId="{B681611E-A8EB-4881-9779-8D26D437CB9C}" type="presParOf" srcId="{0868DA49-09E3-46ED-B264-614CDC3AE33C}" destId="{FADC3FA9-E5CD-42E7-A387-BDF9C31B7C8A}" srcOrd="2" destOrd="0" presId="urn:microsoft.com/office/officeart/2005/8/layout/hierarchy2"/>
    <dgm:cxn modelId="{EB585FA2-C729-427D-96C5-2654597DA049}" type="presParOf" srcId="{FADC3FA9-E5CD-42E7-A387-BDF9C31B7C8A}" destId="{257D0F14-A830-409A-AC2F-96A1C1F10F8A}" srcOrd="0" destOrd="0" presId="urn:microsoft.com/office/officeart/2005/8/layout/hierarchy2"/>
    <dgm:cxn modelId="{33F250EA-868F-42F1-95E1-809E42C150FD}" type="presParOf" srcId="{0868DA49-09E3-46ED-B264-614CDC3AE33C}" destId="{00CAFCB0-DEA8-43A6-9C88-7714E61154F2}" srcOrd="3" destOrd="0" presId="urn:microsoft.com/office/officeart/2005/8/layout/hierarchy2"/>
    <dgm:cxn modelId="{6282A7B6-9CFE-40F8-921F-251FA9671971}" type="presParOf" srcId="{00CAFCB0-DEA8-43A6-9C88-7714E61154F2}" destId="{4B94ACF3-BB5B-4F64-AA25-8D29EF9B168A}" srcOrd="0" destOrd="0" presId="urn:microsoft.com/office/officeart/2005/8/layout/hierarchy2"/>
    <dgm:cxn modelId="{8FBC0429-4D50-4BEF-BB11-C5EEF1FAC5D0}" type="presParOf" srcId="{00CAFCB0-DEA8-43A6-9C88-7714E61154F2}" destId="{8220783F-7354-4921-ADB5-9D2AED03A5B4}" srcOrd="1" destOrd="0" presId="urn:microsoft.com/office/officeart/2005/8/layout/hierarchy2"/>
    <dgm:cxn modelId="{B7D4DA29-00AD-41E4-9D1B-E78BF4A9B695}" type="presParOf" srcId="{8220783F-7354-4921-ADB5-9D2AED03A5B4}" destId="{7F18B125-6D65-4F1B-9FDE-1537765046F4}" srcOrd="0" destOrd="0" presId="urn:microsoft.com/office/officeart/2005/8/layout/hierarchy2"/>
    <dgm:cxn modelId="{7FE70C90-F9B6-4A98-9984-049F0B4782AC}" type="presParOf" srcId="{7F18B125-6D65-4F1B-9FDE-1537765046F4}" destId="{621D56EE-82D3-43BB-A4B8-24CFA95FCC3B}" srcOrd="0" destOrd="0" presId="urn:microsoft.com/office/officeart/2005/8/layout/hierarchy2"/>
    <dgm:cxn modelId="{0F112CF4-65E2-42A2-B71C-8A2012A33D02}" type="presParOf" srcId="{8220783F-7354-4921-ADB5-9D2AED03A5B4}" destId="{C227C303-78F0-487D-B8F2-646AEBB05A6C}" srcOrd="1" destOrd="0" presId="urn:microsoft.com/office/officeart/2005/8/layout/hierarchy2"/>
    <dgm:cxn modelId="{D3D1303F-6889-4FA6-B58D-D39921CF204D}" type="presParOf" srcId="{C227C303-78F0-487D-B8F2-646AEBB05A6C}" destId="{DECE2CB6-189E-4286-80E9-4FF99AC91401}" srcOrd="0" destOrd="0" presId="urn:microsoft.com/office/officeart/2005/8/layout/hierarchy2"/>
    <dgm:cxn modelId="{E39414FB-2FA7-4FC5-8E70-A8A210C8354E}" type="presParOf" srcId="{C227C303-78F0-487D-B8F2-646AEBB05A6C}" destId="{905258AA-9B39-4A98-87B2-C692BFA2B604}"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3EED4FE-EC1E-467A-9924-19CE564EB597}" type="doc">
      <dgm:prSet loTypeId="urn:microsoft.com/office/officeart/2005/8/layout/hierarchy2" loCatId="hierarchy" qsTypeId="urn:microsoft.com/office/officeart/2005/8/quickstyle/3d2" qsCatId="3D" csTypeId="urn:microsoft.com/office/officeart/2005/8/colors/colorful5" csCatId="colorful" phldr="1"/>
      <dgm:spPr/>
      <dgm:t>
        <a:bodyPr/>
        <a:lstStyle/>
        <a:p>
          <a:endParaRPr lang="en-US"/>
        </a:p>
      </dgm:t>
    </dgm:pt>
    <dgm:pt modelId="{09195561-0AFD-43CF-A437-D886836E972E}">
      <dgm:prSet phldrT="[Text]" custT="1"/>
      <dgm:spPr/>
      <dgm:t>
        <a:bodyPr/>
        <a:lstStyle/>
        <a:p>
          <a:r>
            <a:rPr lang="fa-IR" sz="3200" dirty="0">
              <a:cs typeface="B Nazanin" panose="00000400000000000000" pitchFamily="2" charset="-78"/>
            </a:rPr>
            <a:t>انواع مقامت</a:t>
          </a:r>
          <a:endParaRPr lang="en-US" sz="3200" dirty="0">
            <a:cs typeface="B Nazanin" panose="00000400000000000000" pitchFamily="2" charset="-78"/>
          </a:endParaRPr>
        </a:p>
      </dgm:t>
    </dgm:pt>
    <dgm:pt modelId="{BE5881BD-1A35-470D-BCE6-AB5E61DD46FD}" type="parTrans" cxnId="{F3CD85C4-9CA7-4D74-90F1-49EE43995678}">
      <dgm:prSet/>
      <dgm:spPr/>
      <dgm:t>
        <a:bodyPr/>
        <a:lstStyle/>
        <a:p>
          <a:endParaRPr lang="en-US"/>
        </a:p>
      </dgm:t>
    </dgm:pt>
    <dgm:pt modelId="{DDBC599D-CD84-4D06-B306-104DD0BAC094}" type="sibTrans" cxnId="{F3CD85C4-9CA7-4D74-90F1-49EE43995678}">
      <dgm:prSet/>
      <dgm:spPr/>
      <dgm:t>
        <a:bodyPr/>
        <a:lstStyle/>
        <a:p>
          <a:endParaRPr lang="en-US"/>
        </a:p>
      </dgm:t>
    </dgm:pt>
    <dgm:pt modelId="{9B28CD5F-2507-44B7-9A2D-B211F00C5B64}">
      <dgm:prSet phldrT="[Text]" custT="1"/>
      <dgm:spPr/>
      <dgm:t>
        <a:bodyPr/>
        <a:lstStyle/>
        <a:p>
          <a:r>
            <a:rPr lang="fa-IR" sz="3200" dirty="0">
              <a:cs typeface="B Nazanin" panose="00000400000000000000" pitchFamily="2" charset="-78"/>
            </a:rPr>
            <a:t>ثابت</a:t>
          </a:r>
          <a:endParaRPr lang="en-US" sz="3200" dirty="0">
            <a:cs typeface="B Nazanin" panose="00000400000000000000" pitchFamily="2" charset="-78"/>
          </a:endParaRPr>
        </a:p>
      </dgm:t>
    </dgm:pt>
    <dgm:pt modelId="{031ACE83-0C37-49AE-9552-8F3AD3E830E8}" type="parTrans" cxnId="{7EF2E109-B001-4B61-AC3B-1910D01764DC}">
      <dgm:prSet/>
      <dgm:spPr/>
      <dgm:t>
        <a:bodyPr/>
        <a:lstStyle/>
        <a:p>
          <a:endParaRPr lang="en-US"/>
        </a:p>
      </dgm:t>
    </dgm:pt>
    <dgm:pt modelId="{7E5D9727-F73B-425A-A727-2D617B111451}" type="sibTrans" cxnId="{7EF2E109-B001-4B61-AC3B-1910D01764DC}">
      <dgm:prSet/>
      <dgm:spPr/>
      <dgm:t>
        <a:bodyPr/>
        <a:lstStyle/>
        <a:p>
          <a:endParaRPr lang="en-US"/>
        </a:p>
      </dgm:t>
    </dgm:pt>
    <dgm:pt modelId="{961F6F55-B99A-4793-8D5C-42F55A9FDC8B}">
      <dgm:prSet phldrT="[Text]" custT="1"/>
      <dgm:spPr>
        <a:solidFill>
          <a:srgbClr val="FF0000"/>
        </a:solidFill>
      </dgm:spPr>
      <dgm:t>
        <a:bodyPr/>
        <a:lstStyle/>
        <a:p>
          <a:r>
            <a:rPr lang="fa-IR" sz="3200" dirty="0">
              <a:cs typeface="B Nazanin" panose="00000400000000000000" pitchFamily="2" charset="-78"/>
            </a:rPr>
            <a:t>متغیر</a:t>
          </a:r>
          <a:endParaRPr lang="en-US" sz="3200" dirty="0">
            <a:cs typeface="B Nazanin" panose="00000400000000000000" pitchFamily="2" charset="-78"/>
          </a:endParaRPr>
        </a:p>
      </dgm:t>
    </dgm:pt>
    <dgm:pt modelId="{18736E98-449F-463A-926B-E6011471C1D4}" type="parTrans" cxnId="{1D67403E-1504-454A-A518-2A0C7F97A74E}">
      <dgm:prSet/>
      <dgm:spPr/>
      <dgm:t>
        <a:bodyPr/>
        <a:lstStyle/>
        <a:p>
          <a:endParaRPr lang="en-US"/>
        </a:p>
      </dgm:t>
    </dgm:pt>
    <dgm:pt modelId="{A2D48145-52B3-44D9-9366-8232784A514E}" type="sibTrans" cxnId="{1D67403E-1504-454A-A518-2A0C7F97A74E}">
      <dgm:prSet/>
      <dgm:spPr/>
      <dgm:t>
        <a:bodyPr/>
        <a:lstStyle/>
        <a:p>
          <a:endParaRPr lang="en-US"/>
        </a:p>
      </dgm:t>
    </dgm:pt>
    <dgm:pt modelId="{01A0F3AB-AD8A-43D9-B1D9-DAAB1574E0AA}">
      <dgm:prSet phldrT="[Text]" custT="1"/>
      <dgm:spPr>
        <a:solidFill>
          <a:srgbClr val="FF0000"/>
        </a:solidFill>
      </dgm:spPr>
      <dgm:t>
        <a:bodyPr/>
        <a:lstStyle/>
        <a:p>
          <a:r>
            <a:rPr lang="fa-IR" sz="3200" dirty="0">
              <a:cs typeface="B Nazanin" panose="00000400000000000000" pitchFamily="2" charset="-78"/>
            </a:rPr>
            <a:t>دستی</a:t>
          </a:r>
          <a:endParaRPr lang="en-US" sz="3200" dirty="0">
            <a:cs typeface="B Nazanin" panose="00000400000000000000" pitchFamily="2" charset="-78"/>
          </a:endParaRPr>
        </a:p>
      </dgm:t>
    </dgm:pt>
    <dgm:pt modelId="{F90FF1E5-04BC-4C9A-9C2A-0BDBE1057962}" type="parTrans" cxnId="{96BFA4E6-BEF6-4FA5-856E-C004E9503132}">
      <dgm:prSet/>
      <dgm:spPr/>
      <dgm:t>
        <a:bodyPr/>
        <a:lstStyle/>
        <a:p>
          <a:endParaRPr lang="en-US"/>
        </a:p>
      </dgm:t>
    </dgm:pt>
    <dgm:pt modelId="{98FCA9EC-7CA3-42F1-9B4F-18E82B2AD8C6}" type="sibTrans" cxnId="{96BFA4E6-BEF6-4FA5-856E-C004E9503132}">
      <dgm:prSet/>
      <dgm:spPr/>
      <dgm:t>
        <a:bodyPr/>
        <a:lstStyle/>
        <a:p>
          <a:endParaRPr lang="en-US"/>
        </a:p>
      </dgm:t>
    </dgm:pt>
    <dgm:pt modelId="{F9A81502-2C9C-47DB-ADA1-F60B11158010}">
      <dgm:prSet phldrT="[Text]" custT="1"/>
      <dgm:spPr/>
      <dgm:t>
        <a:bodyPr/>
        <a:lstStyle/>
        <a:p>
          <a:r>
            <a:rPr lang="fa-IR" sz="3200" dirty="0">
              <a:cs typeface="B Nazanin" panose="00000400000000000000" pitchFamily="2" charset="-78"/>
            </a:rPr>
            <a:t>خودکار</a:t>
          </a:r>
          <a:endParaRPr lang="en-US" sz="3200" dirty="0">
            <a:cs typeface="B Nazanin" panose="00000400000000000000" pitchFamily="2" charset="-78"/>
          </a:endParaRPr>
        </a:p>
      </dgm:t>
    </dgm:pt>
    <dgm:pt modelId="{3A2CEBF5-4E1A-48F1-AA19-D9BAC1FE0A92}" type="parTrans" cxnId="{6EED7D6F-91BB-4C89-9C05-89F2053321DB}">
      <dgm:prSet/>
      <dgm:spPr/>
      <dgm:t>
        <a:bodyPr/>
        <a:lstStyle/>
        <a:p>
          <a:endParaRPr lang="en-US"/>
        </a:p>
      </dgm:t>
    </dgm:pt>
    <dgm:pt modelId="{C9B9B931-F771-4D61-A746-A88D954FABDC}" type="sibTrans" cxnId="{6EED7D6F-91BB-4C89-9C05-89F2053321DB}">
      <dgm:prSet/>
      <dgm:spPr/>
      <dgm:t>
        <a:bodyPr/>
        <a:lstStyle/>
        <a:p>
          <a:endParaRPr lang="en-US"/>
        </a:p>
      </dgm:t>
    </dgm:pt>
    <dgm:pt modelId="{CF8906EE-54CC-418A-ABF2-69538E6F0949}">
      <dgm:prSet phldrT="[Text]" custT="1"/>
      <dgm:spPr/>
      <dgm:t>
        <a:bodyPr/>
        <a:lstStyle/>
        <a:p>
          <a:r>
            <a:rPr lang="fa-IR" sz="3200" dirty="0">
              <a:cs typeface="B Nazanin" panose="00000400000000000000" pitchFamily="2" charset="-78"/>
            </a:rPr>
            <a:t>فتوسل</a:t>
          </a:r>
          <a:endParaRPr lang="en-US" sz="3200" dirty="0">
            <a:cs typeface="B Nazanin" panose="00000400000000000000" pitchFamily="2" charset="-78"/>
          </a:endParaRPr>
        </a:p>
      </dgm:t>
    </dgm:pt>
    <dgm:pt modelId="{871DEBFD-6809-47CA-A8B6-31B3305E907D}" type="parTrans" cxnId="{B46CEF40-1E82-4120-A962-1D3A08C75CE1}">
      <dgm:prSet/>
      <dgm:spPr/>
      <dgm:t>
        <a:bodyPr/>
        <a:lstStyle/>
        <a:p>
          <a:endParaRPr lang="en-US"/>
        </a:p>
      </dgm:t>
    </dgm:pt>
    <dgm:pt modelId="{C921C1C8-7D57-4599-A13B-8009582F2B5A}" type="sibTrans" cxnId="{B46CEF40-1E82-4120-A962-1D3A08C75CE1}">
      <dgm:prSet/>
      <dgm:spPr/>
      <dgm:t>
        <a:bodyPr/>
        <a:lstStyle/>
        <a:p>
          <a:endParaRPr lang="en-US"/>
        </a:p>
      </dgm:t>
    </dgm:pt>
    <dgm:pt modelId="{52033206-4464-434F-B093-62E72FE8A4D2}">
      <dgm:prSet phldrT="[Text]" custT="1"/>
      <dgm:spPr>
        <a:solidFill>
          <a:srgbClr val="FF0000"/>
        </a:solidFill>
      </dgm:spPr>
      <dgm:t>
        <a:bodyPr/>
        <a:lstStyle/>
        <a:p>
          <a:r>
            <a:rPr lang="fa-IR" sz="3200" dirty="0">
              <a:cs typeface="B Nazanin" panose="00000400000000000000" pitchFamily="2" charset="-78"/>
            </a:rPr>
            <a:t>ولوم</a:t>
          </a:r>
          <a:endParaRPr lang="en-US" sz="3200" dirty="0">
            <a:cs typeface="B Nazanin" panose="00000400000000000000" pitchFamily="2" charset="-78"/>
          </a:endParaRPr>
        </a:p>
      </dgm:t>
    </dgm:pt>
    <dgm:pt modelId="{5CDC6E9E-2F24-4B17-8752-732B4E3BE5C0}" type="parTrans" cxnId="{C6F5DE76-AB54-46F0-BFAA-1EAB021AFF8C}">
      <dgm:prSet/>
      <dgm:spPr/>
      <dgm:t>
        <a:bodyPr/>
        <a:lstStyle/>
        <a:p>
          <a:endParaRPr lang="en-US"/>
        </a:p>
      </dgm:t>
    </dgm:pt>
    <dgm:pt modelId="{C40D2534-FBB1-427C-897C-9D4F5E3051F0}" type="sibTrans" cxnId="{C6F5DE76-AB54-46F0-BFAA-1EAB021AFF8C}">
      <dgm:prSet/>
      <dgm:spPr/>
      <dgm:t>
        <a:bodyPr/>
        <a:lstStyle/>
        <a:p>
          <a:endParaRPr lang="en-US"/>
        </a:p>
      </dgm:t>
    </dgm:pt>
    <dgm:pt modelId="{DBF427C0-274E-4CC7-97D6-E3BC1AE279AA}">
      <dgm:prSet phldrT="[Text]" custT="1"/>
      <dgm:spPr/>
      <dgm:t>
        <a:bodyPr/>
        <a:lstStyle/>
        <a:p>
          <a:r>
            <a:rPr lang="fa-IR" sz="3200" dirty="0">
              <a:cs typeface="B Nazanin" panose="00000400000000000000" pitchFamily="2" charset="-78"/>
            </a:rPr>
            <a:t>پتانسیومتر</a:t>
          </a:r>
          <a:endParaRPr lang="en-US" sz="3200" dirty="0">
            <a:cs typeface="B Nazanin" panose="00000400000000000000" pitchFamily="2" charset="-78"/>
          </a:endParaRPr>
        </a:p>
      </dgm:t>
    </dgm:pt>
    <dgm:pt modelId="{2131654A-4913-4354-865A-4CC9016617E5}" type="parTrans" cxnId="{C56263E8-0D91-4CBB-A4D6-7D33C497F0A4}">
      <dgm:prSet/>
      <dgm:spPr/>
      <dgm:t>
        <a:bodyPr/>
        <a:lstStyle/>
        <a:p>
          <a:endParaRPr lang="en-US"/>
        </a:p>
      </dgm:t>
    </dgm:pt>
    <dgm:pt modelId="{BF098B34-55EF-4736-9079-0909AD7A3E5E}" type="sibTrans" cxnId="{C56263E8-0D91-4CBB-A4D6-7D33C497F0A4}">
      <dgm:prSet/>
      <dgm:spPr/>
      <dgm:t>
        <a:bodyPr/>
        <a:lstStyle/>
        <a:p>
          <a:endParaRPr lang="en-US"/>
        </a:p>
      </dgm:t>
    </dgm:pt>
    <dgm:pt modelId="{1BE1E4CA-3183-4C62-A8A7-94FB4DA85EB7}">
      <dgm:prSet phldrT="[Text]" custT="1"/>
      <dgm:spPr/>
      <dgm:t>
        <a:bodyPr/>
        <a:lstStyle/>
        <a:p>
          <a:r>
            <a:rPr lang="fa-IR" sz="3200" dirty="0">
              <a:cs typeface="B Nazanin" panose="00000400000000000000" pitchFamily="2" charset="-78"/>
            </a:rPr>
            <a:t>مولتی ترن</a:t>
          </a:r>
          <a:endParaRPr lang="en-US" sz="3200" dirty="0">
            <a:cs typeface="B Nazanin" panose="00000400000000000000" pitchFamily="2" charset="-78"/>
          </a:endParaRPr>
        </a:p>
      </dgm:t>
    </dgm:pt>
    <dgm:pt modelId="{03B8C638-CA15-4893-B45A-0A9488766F4B}" type="parTrans" cxnId="{7C7213B1-E861-42FC-B789-B3380DCEEBED}">
      <dgm:prSet/>
      <dgm:spPr/>
      <dgm:t>
        <a:bodyPr/>
        <a:lstStyle/>
        <a:p>
          <a:endParaRPr lang="en-US"/>
        </a:p>
      </dgm:t>
    </dgm:pt>
    <dgm:pt modelId="{39AEFE12-F1F6-4514-9CC5-DD8CE89F9D91}" type="sibTrans" cxnId="{7C7213B1-E861-42FC-B789-B3380DCEEBED}">
      <dgm:prSet/>
      <dgm:spPr/>
      <dgm:t>
        <a:bodyPr/>
        <a:lstStyle/>
        <a:p>
          <a:endParaRPr lang="en-US"/>
        </a:p>
      </dgm:t>
    </dgm:pt>
    <dgm:pt modelId="{97764219-852F-4A76-ABEC-1F24A16007CD}" type="pres">
      <dgm:prSet presAssocID="{F3EED4FE-EC1E-467A-9924-19CE564EB597}" presName="diagram" presStyleCnt="0">
        <dgm:presLayoutVars>
          <dgm:chPref val="1"/>
          <dgm:dir val="rev"/>
          <dgm:animOne val="branch"/>
          <dgm:animLvl val="lvl"/>
          <dgm:resizeHandles val="exact"/>
        </dgm:presLayoutVars>
      </dgm:prSet>
      <dgm:spPr/>
      <dgm:t>
        <a:bodyPr/>
        <a:lstStyle/>
        <a:p>
          <a:endParaRPr lang="en-US"/>
        </a:p>
      </dgm:t>
    </dgm:pt>
    <dgm:pt modelId="{A0066F3E-FCD5-4B1A-AEA8-732FA88110BB}" type="pres">
      <dgm:prSet presAssocID="{09195561-0AFD-43CF-A437-D886836E972E}" presName="root1" presStyleCnt="0"/>
      <dgm:spPr/>
    </dgm:pt>
    <dgm:pt modelId="{258B0FE2-7C03-4B11-BEF3-6D08992D5972}" type="pres">
      <dgm:prSet presAssocID="{09195561-0AFD-43CF-A437-D886836E972E}" presName="LevelOneTextNode" presStyleLbl="node0" presStyleIdx="0" presStyleCnt="1">
        <dgm:presLayoutVars>
          <dgm:chPref val="3"/>
        </dgm:presLayoutVars>
      </dgm:prSet>
      <dgm:spPr/>
      <dgm:t>
        <a:bodyPr/>
        <a:lstStyle/>
        <a:p>
          <a:endParaRPr lang="en-US"/>
        </a:p>
      </dgm:t>
    </dgm:pt>
    <dgm:pt modelId="{7A7D3602-C585-4684-8238-88B2BD87E07C}" type="pres">
      <dgm:prSet presAssocID="{09195561-0AFD-43CF-A437-D886836E972E}" presName="level2hierChild" presStyleCnt="0"/>
      <dgm:spPr/>
    </dgm:pt>
    <dgm:pt modelId="{9F5E43DB-A71A-490B-B933-745F9073BD9F}" type="pres">
      <dgm:prSet presAssocID="{031ACE83-0C37-49AE-9552-8F3AD3E830E8}" presName="conn2-1" presStyleLbl="parChTrans1D2" presStyleIdx="0" presStyleCnt="2"/>
      <dgm:spPr/>
      <dgm:t>
        <a:bodyPr/>
        <a:lstStyle/>
        <a:p>
          <a:endParaRPr lang="en-US"/>
        </a:p>
      </dgm:t>
    </dgm:pt>
    <dgm:pt modelId="{D9C4926A-E5A4-43C6-8F82-A0A88DE8478D}" type="pres">
      <dgm:prSet presAssocID="{031ACE83-0C37-49AE-9552-8F3AD3E830E8}" presName="connTx" presStyleLbl="parChTrans1D2" presStyleIdx="0" presStyleCnt="2"/>
      <dgm:spPr/>
      <dgm:t>
        <a:bodyPr/>
        <a:lstStyle/>
        <a:p>
          <a:endParaRPr lang="en-US"/>
        </a:p>
      </dgm:t>
    </dgm:pt>
    <dgm:pt modelId="{F58B4A17-1E5A-4BB7-B63A-264730B400C3}" type="pres">
      <dgm:prSet presAssocID="{9B28CD5F-2507-44B7-9A2D-B211F00C5B64}" presName="root2" presStyleCnt="0"/>
      <dgm:spPr/>
    </dgm:pt>
    <dgm:pt modelId="{E69A49CD-AF9B-4965-B7C4-D881C4280A6F}" type="pres">
      <dgm:prSet presAssocID="{9B28CD5F-2507-44B7-9A2D-B211F00C5B64}" presName="LevelTwoTextNode" presStyleLbl="node2" presStyleIdx="0" presStyleCnt="2">
        <dgm:presLayoutVars>
          <dgm:chPref val="3"/>
        </dgm:presLayoutVars>
      </dgm:prSet>
      <dgm:spPr/>
      <dgm:t>
        <a:bodyPr/>
        <a:lstStyle/>
        <a:p>
          <a:endParaRPr lang="en-US"/>
        </a:p>
      </dgm:t>
    </dgm:pt>
    <dgm:pt modelId="{AC28EDC3-61E6-45E4-9814-375FE604A4B6}" type="pres">
      <dgm:prSet presAssocID="{9B28CD5F-2507-44B7-9A2D-B211F00C5B64}" presName="level3hierChild" presStyleCnt="0"/>
      <dgm:spPr/>
    </dgm:pt>
    <dgm:pt modelId="{95D4FE08-49F7-41D1-A3BF-47157F08D50E}" type="pres">
      <dgm:prSet presAssocID="{18736E98-449F-463A-926B-E6011471C1D4}" presName="conn2-1" presStyleLbl="parChTrans1D2" presStyleIdx="1" presStyleCnt="2"/>
      <dgm:spPr/>
      <dgm:t>
        <a:bodyPr/>
        <a:lstStyle/>
        <a:p>
          <a:endParaRPr lang="en-US"/>
        </a:p>
      </dgm:t>
    </dgm:pt>
    <dgm:pt modelId="{3796BAFF-056E-47A8-AF4C-705AC116D3FC}" type="pres">
      <dgm:prSet presAssocID="{18736E98-449F-463A-926B-E6011471C1D4}" presName="connTx" presStyleLbl="parChTrans1D2" presStyleIdx="1" presStyleCnt="2"/>
      <dgm:spPr/>
      <dgm:t>
        <a:bodyPr/>
        <a:lstStyle/>
        <a:p>
          <a:endParaRPr lang="en-US"/>
        </a:p>
      </dgm:t>
    </dgm:pt>
    <dgm:pt modelId="{7B0887B5-C85B-4DBE-A3F8-AB672F1F2240}" type="pres">
      <dgm:prSet presAssocID="{961F6F55-B99A-4793-8D5C-42F55A9FDC8B}" presName="root2" presStyleCnt="0"/>
      <dgm:spPr/>
    </dgm:pt>
    <dgm:pt modelId="{A69D003E-6CF1-435B-BD42-95A86D6852D6}" type="pres">
      <dgm:prSet presAssocID="{961F6F55-B99A-4793-8D5C-42F55A9FDC8B}" presName="LevelTwoTextNode" presStyleLbl="node2" presStyleIdx="1" presStyleCnt="2">
        <dgm:presLayoutVars>
          <dgm:chPref val="3"/>
        </dgm:presLayoutVars>
      </dgm:prSet>
      <dgm:spPr/>
      <dgm:t>
        <a:bodyPr/>
        <a:lstStyle/>
        <a:p>
          <a:endParaRPr lang="en-US"/>
        </a:p>
      </dgm:t>
    </dgm:pt>
    <dgm:pt modelId="{0868DA49-09E3-46ED-B264-614CDC3AE33C}" type="pres">
      <dgm:prSet presAssocID="{961F6F55-B99A-4793-8D5C-42F55A9FDC8B}" presName="level3hierChild" presStyleCnt="0"/>
      <dgm:spPr/>
    </dgm:pt>
    <dgm:pt modelId="{FE4E8A85-BEB5-440B-9AAC-4D9FCEBD74AB}" type="pres">
      <dgm:prSet presAssocID="{F90FF1E5-04BC-4C9A-9C2A-0BDBE1057962}" presName="conn2-1" presStyleLbl="parChTrans1D3" presStyleIdx="0" presStyleCnt="2"/>
      <dgm:spPr/>
      <dgm:t>
        <a:bodyPr/>
        <a:lstStyle/>
        <a:p>
          <a:endParaRPr lang="en-US"/>
        </a:p>
      </dgm:t>
    </dgm:pt>
    <dgm:pt modelId="{833E47EC-5A4C-4EB0-A152-633115705C98}" type="pres">
      <dgm:prSet presAssocID="{F90FF1E5-04BC-4C9A-9C2A-0BDBE1057962}" presName="connTx" presStyleLbl="parChTrans1D3" presStyleIdx="0" presStyleCnt="2"/>
      <dgm:spPr/>
      <dgm:t>
        <a:bodyPr/>
        <a:lstStyle/>
        <a:p>
          <a:endParaRPr lang="en-US"/>
        </a:p>
      </dgm:t>
    </dgm:pt>
    <dgm:pt modelId="{6AAC15C3-2079-4B47-A99E-AA930FDF1C74}" type="pres">
      <dgm:prSet presAssocID="{01A0F3AB-AD8A-43D9-B1D9-DAAB1574E0AA}" presName="root2" presStyleCnt="0"/>
      <dgm:spPr/>
    </dgm:pt>
    <dgm:pt modelId="{FE5237E5-9020-4DA2-92DA-C51F1794FC2E}" type="pres">
      <dgm:prSet presAssocID="{01A0F3AB-AD8A-43D9-B1D9-DAAB1574E0AA}" presName="LevelTwoTextNode" presStyleLbl="node3" presStyleIdx="0" presStyleCnt="2">
        <dgm:presLayoutVars>
          <dgm:chPref val="3"/>
        </dgm:presLayoutVars>
      </dgm:prSet>
      <dgm:spPr/>
      <dgm:t>
        <a:bodyPr/>
        <a:lstStyle/>
        <a:p>
          <a:endParaRPr lang="en-US"/>
        </a:p>
      </dgm:t>
    </dgm:pt>
    <dgm:pt modelId="{55A7A37B-CA56-43B9-B61E-A06F4A474F35}" type="pres">
      <dgm:prSet presAssocID="{01A0F3AB-AD8A-43D9-B1D9-DAAB1574E0AA}" presName="level3hierChild" presStyleCnt="0"/>
      <dgm:spPr/>
    </dgm:pt>
    <dgm:pt modelId="{405DB18D-0340-4C73-8DE0-E8B94843587E}" type="pres">
      <dgm:prSet presAssocID="{5CDC6E9E-2F24-4B17-8752-732B4E3BE5C0}" presName="conn2-1" presStyleLbl="parChTrans1D4" presStyleIdx="0" presStyleCnt="4"/>
      <dgm:spPr/>
      <dgm:t>
        <a:bodyPr/>
        <a:lstStyle/>
        <a:p>
          <a:endParaRPr lang="en-US"/>
        </a:p>
      </dgm:t>
    </dgm:pt>
    <dgm:pt modelId="{694142C5-26E4-4DE4-92AC-5628DB616720}" type="pres">
      <dgm:prSet presAssocID="{5CDC6E9E-2F24-4B17-8752-732B4E3BE5C0}" presName="connTx" presStyleLbl="parChTrans1D4" presStyleIdx="0" presStyleCnt="4"/>
      <dgm:spPr/>
      <dgm:t>
        <a:bodyPr/>
        <a:lstStyle/>
        <a:p>
          <a:endParaRPr lang="en-US"/>
        </a:p>
      </dgm:t>
    </dgm:pt>
    <dgm:pt modelId="{F1C82FCC-B9A7-41D6-8BD6-7454E2776D2A}" type="pres">
      <dgm:prSet presAssocID="{52033206-4464-434F-B093-62E72FE8A4D2}" presName="root2" presStyleCnt="0"/>
      <dgm:spPr/>
    </dgm:pt>
    <dgm:pt modelId="{580806B5-C442-46CF-806C-95925934335B}" type="pres">
      <dgm:prSet presAssocID="{52033206-4464-434F-B093-62E72FE8A4D2}" presName="LevelTwoTextNode" presStyleLbl="node4" presStyleIdx="0" presStyleCnt="4">
        <dgm:presLayoutVars>
          <dgm:chPref val="3"/>
        </dgm:presLayoutVars>
      </dgm:prSet>
      <dgm:spPr/>
      <dgm:t>
        <a:bodyPr/>
        <a:lstStyle/>
        <a:p>
          <a:endParaRPr lang="en-US"/>
        </a:p>
      </dgm:t>
    </dgm:pt>
    <dgm:pt modelId="{5F371FCD-57D9-44CC-AE4C-8FFF6DD569F5}" type="pres">
      <dgm:prSet presAssocID="{52033206-4464-434F-B093-62E72FE8A4D2}" presName="level3hierChild" presStyleCnt="0"/>
      <dgm:spPr/>
    </dgm:pt>
    <dgm:pt modelId="{FF4C40DF-0B78-4C02-82A3-E77595ACDFBE}" type="pres">
      <dgm:prSet presAssocID="{2131654A-4913-4354-865A-4CC9016617E5}" presName="conn2-1" presStyleLbl="parChTrans1D4" presStyleIdx="1" presStyleCnt="4"/>
      <dgm:spPr/>
      <dgm:t>
        <a:bodyPr/>
        <a:lstStyle/>
        <a:p>
          <a:endParaRPr lang="en-US"/>
        </a:p>
      </dgm:t>
    </dgm:pt>
    <dgm:pt modelId="{22C843BA-16D4-4F90-BFCC-584178DAA10D}" type="pres">
      <dgm:prSet presAssocID="{2131654A-4913-4354-865A-4CC9016617E5}" presName="connTx" presStyleLbl="parChTrans1D4" presStyleIdx="1" presStyleCnt="4"/>
      <dgm:spPr/>
      <dgm:t>
        <a:bodyPr/>
        <a:lstStyle/>
        <a:p>
          <a:endParaRPr lang="en-US"/>
        </a:p>
      </dgm:t>
    </dgm:pt>
    <dgm:pt modelId="{DB54EB43-2392-4AD9-BDC8-63D8C5DC7532}" type="pres">
      <dgm:prSet presAssocID="{DBF427C0-274E-4CC7-97D6-E3BC1AE279AA}" presName="root2" presStyleCnt="0"/>
      <dgm:spPr/>
    </dgm:pt>
    <dgm:pt modelId="{29E8F5CE-604D-4C0E-B36D-D2CDB6E4DB39}" type="pres">
      <dgm:prSet presAssocID="{DBF427C0-274E-4CC7-97D6-E3BC1AE279AA}" presName="LevelTwoTextNode" presStyleLbl="node4" presStyleIdx="1" presStyleCnt="4">
        <dgm:presLayoutVars>
          <dgm:chPref val="3"/>
        </dgm:presLayoutVars>
      </dgm:prSet>
      <dgm:spPr/>
      <dgm:t>
        <a:bodyPr/>
        <a:lstStyle/>
        <a:p>
          <a:endParaRPr lang="en-US"/>
        </a:p>
      </dgm:t>
    </dgm:pt>
    <dgm:pt modelId="{D8620539-D40A-4690-8D93-329B33F6B60C}" type="pres">
      <dgm:prSet presAssocID="{DBF427C0-274E-4CC7-97D6-E3BC1AE279AA}" presName="level3hierChild" presStyleCnt="0"/>
      <dgm:spPr/>
    </dgm:pt>
    <dgm:pt modelId="{2C3FB900-3529-4181-8352-BFCAEBF7B8FD}" type="pres">
      <dgm:prSet presAssocID="{03B8C638-CA15-4893-B45A-0A9488766F4B}" presName="conn2-1" presStyleLbl="parChTrans1D4" presStyleIdx="2" presStyleCnt="4"/>
      <dgm:spPr/>
      <dgm:t>
        <a:bodyPr/>
        <a:lstStyle/>
        <a:p>
          <a:endParaRPr lang="en-US"/>
        </a:p>
      </dgm:t>
    </dgm:pt>
    <dgm:pt modelId="{779022A7-7178-4662-A24F-41CD785C1B35}" type="pres">
      <dgm:prSet presAssocID="{03B8C638-CA15-4893-B45A-0A9488766F4B}" presName="connTx" presStyleLbl="parChTrans1D4" presStyleIdx="2" presStyleCnt="4"/>
      <dgm:spPr/>
      <dgm:t>
        <a:bodyPr/>
        <a:lstStyle/>
        <a:p>
          <a:endParaRPr lang="en-US"/>
        </a:p>
      </dgm:t>
    </dgm:pt>
    <dgm:pt modelId="{BF2F4EAF-AA77-4793-8E2D-3009123360FB}" type="pres">
      <dgm:prSet presAssocID="{1BE1E4CA-3183-4C62-A8A7-94FB4DA85EB7}" presName="root2" presStyleCnt="0"/>
      <dgm:spPr/>
    </dgm:pt>
    <dgm:pt modelId="{ABFB0DCC-5CBC-4041-AF97-AF10A7B3DC96}" type="pres">
      <dgm:prSet presAssocID="{1BE1E4CA-3183-4C62-A8A7-94FB4DA85EB7}" presName="LevelTwoTextNode" presStyleLbl="node4" presStyleIdx="2" presStyleCnt="4">
        <dgm:presLayoutVars>
          <dgm:chPref val="3"/>
        </dgm:presLayoutVars>
      </dgm:prSet>
      <dgm:spPr/>
      <dgm:t>
        <a:bodyPr/>
        <a:lstStyle/>
        <a:p>
          <a:endParaRPr lang="en-US"/>
        </a:p>
      </dgm:t>
    </dgm:pt>
    <dgm:pt modelId="{36559F28-CA04-4301-8F85-34F2F021A5AD}" type="pres">
      <dgm:prSet presAssocID="{1BE1E4CA-3183-4C62-A8A7-94FB4DA85EB7}" presName="level3hierChild" presStyleCnt="0"/>
      <dgm:spPr/>
    </dgm:pt>
    <dgm:pt modelId="{FADC3FA9-E5CD-42E7-A387-BDF9C31B7C8A}" type="pres">
      <dgm:prSet presAssocID="{3A2CEBF5-4E1A-48F1-AA19-D9BAC1FE0A92}" presName="conn2-1" presStyleLbl="parChTrans1D3" presStyleIdx="1" presStyleCnt="2"/>
      <dgm:spPr/>
      <dgm:t>
        <a:bodyPr/>
        <a:lstStyle/>
        <a:p>
          <a:endParaRPr lang="en-US"/>
        </a:p>
      </dgm:t>
    </dgm:pt>
    <dgm:pt modelId="{257D0F14-A830-409A-AC2F-96A1C1F10F8A}" type="pres">
      <dgm:prSet presAssocID="{3A2CEBF5-4E1A-48F1-AA19-D9BAC1FE0A92}" presName="connTx" presStyleLbl="parChTrans1D3" presStyleIdx="1" presStyleCnt="2"/>
      <dgm:spPr/>
      <dgm:t>
        <a:bodyPr/>
        <a:lstStyle/>
        <a:p>
          <a:endParaRPr lang="en-US"/>
        </a:p>
      </dgm:t>
    </dgm:pt>
    <dgm:pt modelId="{00CAFCB0-DEA8-43A6-9C88-7714E61154F2}" type="pres">
      <dgm:prSet presAssocID="{F9A81502-2C9C-47DB-ADA1-F60B11158010}" presName="root2" presStyleCnt="0"/>
      <dgm:spPr/>
    </dgm:pt>
    <dgm:pt modelId="{4B94ACF3-BB5B-4F64-AA25-8D29EF9B168A}" type="pres">
      <dgm:prSet presAssocID="{F9A81502-2C9C-47DB-ADA1-F60B11158010}" presName="LevelTwoTextNode" presStyleLbl="node3" presStyleIdx="1" presStyleCnt="2">
        <dgm:presLayoutVars>
          <dgm:chPref val="3"/>
        </dgm:presLayoutVars>
      </dgm:prSet>
      <dgm:spPr/>
      <dgm:t>
        <a:bodyPr/>
        <a:lstStyle/>
        <a:p>
          <a:endParaRPr lang="en-US"/>
        </a:p>
      </dgm:t>
    </dgm:pt>
    <dgm:pt modelId="{8220783F-7354-4921-ADB5-9D2AED03A5B4}" type="pres">
      <dgm:prSet presAssocID="{F9A81502-2C9C-47DB-ADA1-F60B11158010}" presName="level3hierChild" presStyleCnt="0"/>
      <dgm:spPr/>
    </dgm:pt>
    <dgm:pt modelId="{7F18B125-6D65-4F1B-9FDE-1537765046F4}" type="pres">
      <dgm:prSet presAssocID="{871DEBFD-6809-47CA-A8B6-31B3305E907D}" presName="conn2-1" presStyleLbl="parChTrans1D4" presStyleIdx="3" presStyleCnt="4"/>
      <dgm:spPr/>
      <dgm:t>
        <a:bodyPr/>
        <a:lstStyle/>
        <a:p>
          <a:endParaRPr lang="en-US"/>
        </a:p>
      </dgm:t>
    </dgm:pt>
    <dgm:pt modelId="{621D56EE-82D3-43BB-A4B8-24CFA95FCC3B}" type="pres">
      <dgm:prSet presAssocID="{871DEBFD-6809-47CA-A8B6-31B3305E907D}" presName="connTx" presStyleLbl="parChTrans1D4" presStyleIdx="3" presStyleCnt="4"/>
      <dgm:spPr/>
      <dgm:t>
        <a:bodyPr/>
        <a:lstStyle/>
        <a:p>
          <a:endParaRPr lang="en-US"/>
        </a:p>
      </dgm:t>
    </dgm:pt>
    <dgm:pt modelId="{C227C303-78F0-487D-B8F2-646AEBB05A6C}" type="pres">
      <dgm:prSet presAssocID="{CF8906EE-54CC-418A-ABF2-69538E6F0949}" presName="root2" presStyleCnt="0"/>
      <dgm:spPr/>
    </dgm:pt>
    <dgm:pt modelId="{DECE2CB6-189E-4286-80E9-4FF99AC91401}" type="pres">
      <dgm:prSet presAssocID="{CF8906EE-54CC-418A-ABF2-69538E6F0949}" presName="LevelTwoTextNode" presStyleLbl="node4" presStyleIdx="3" presStyleCnt="4">
        <dgm:presLayoutVars>
          <dgm:chPref val="3"/>
        </dgm:presLayoutVars>
      </dgm:prSet>
      <dgm:spPr/>
      <dgm:t>
        <a:bodyPr/>
        <a:lstStyle/>
        <a:p>
          <a:endParaRPr lang="en-US"/>
        </a:p>
      </dgm:t>
    </dgm:pt>
    <dgm:pt modelId="{905258AA-9B39-4A98-87B2-C692BFA2B604}" type="pres">
      <dgm:prSet presAssocID="{CF8906EE-54CC-418A-ABF2-69538E6F0949}" presName="level3hierChild" presStyleCnt="0"/>
      <dgm:spPr/>
    </dgm:pt>
  </dgm:ptLst>
  <dgm:cxnLst>
    <dgm:cxn modelId="{4E795FC5-1CE9-4D88-9C67-60CCA25B49E8}" type="presOf" srcId="{5CDC6E9E-2F24-4B17-8752-732B4E3BE5C0}" destId="{694142C5-26E4-4DE4-92AC-5628DB616720}" srcOrd="1" destOrd="0" presId="urn:microsoft.com/office/officeart/2005/8/layout/hierarchy2"/>
    <dgm:cxn modelId="{96BFA4E6-BEF6-4FA5-856E-C004E9503132}" srcId="{961F6F55-B99A-4793-8D5C-42F55A9FDC8B}" destId="{01A0F3AB-AD8A-43D9-B1D9-DAAB1574E0AA}" srcOrd="0" destOrd="0" parTransId="{F90FF1E5-04BC-4C9A-9C2A-0BDBE1057962}" sibTransId="{98FCA9EC-7CA3-42F1-9B4F-18E82B2AD8C6}"/>
    <dgm:cxn modelId="{C8A05B22-0305-48E7-AC58-CAFE58D384D6}" type="presOf" srcId="{5CDC6E9E-2F24-4B17-8752-732B4E3BE5C0}" destId="{405DB18D-0340-4C73-8DE0-E8B94843587E}" srcOrd="0" destOrd="0" presId="urn:microsoft.com/office/officeart/2005/8/layout/hierarchy2"/>
    <dgm:cxn modelId="{3649702F-2BFA-47F6-8FFC-11E48E5B5F5F}" type="presOf" srcId="{9B28CD5F-2507-44B7-9A2D-B211F00C5B64}" destId="{E69A49CD-AF9B-4965-B7C4-D881C4280A6F}" srcOrd="0" destOrd="0" presId="urn:microsoft.com/office/officeart/2005/8/layout/hierarchy2"/>
    <dgm:cxn modelId="{0453211B-2418-4F01-BA25-27F49B4B0E01}" type="presOf" srcId="{871DEBFD-6809-47CA-A8B6-31B3305E907D}" destId="{7F18B125-6D65-4F1B-9FDE-1537765046F4}" srcOrd="0" destOrd="0" presId="urn:microsoft.com/office/officeart/2005/8/layout/hierarchy2"/>
    <dgm:cxn modelId="{DAF1F0F6-89F8-4AF9-8102-EF3CA5327427}" type="presOf" srcId="{3A2CEBF5-4E1A-48F1-AA19-D9BAC1FE0A92}" destId="{257D0F14-A830-409A-AC2F-96A1C1F10F8A}" srcOrd="1" destOrd="0" presId="urn:microsoft.com/office/officeart/2005/8/layout/hierarchy2"/>
    <dgm:cxn modelId="{5D708027-44B7-4A4F-83A8-20ED4AE3CC5D}" type="presOf" srcId="{18736E98-449F-463A-926B-E6011471C1D4}" destId="{3796BAFF-056E-47A8-AF4C-705AC116D3FC}" srcOrd="1" destOrd="0" presId="urn:microsoft.com/office/officeart/2005/8/layout/hierarchy2"/>
    <dgm:cxn modelId="{1B369099-8DFF-410E-B0B1-DB24FF6B01A1}" type="presOf" srcId="{3A2CEBF5-4E1A-48F1-AA19-D9BAC1FE0A92}" destId="{FADC3FA9-E5CD-42E7-A387-BDF9C31B7C8A}" srcOrd="0" destOrd="0" presId="urn:microsoft.com/office/officeart/2005/8/layout/hierarchy2"/>
    <dgm:cxn modelId="{263B568D-7FE7-4BC0-AE6B-217541C0692B}" type="presOf" srcId="{F90FF1E5-04BC-4C9A-9C2A-0BDBE1057962}" destId="{833E47EC-5A4C-4EB0-A152-633115705C98}" srcOrd="1" destOrd="0" presId="urn:microsoft.com/office/officeart/2005/8/layout/hierarchy2"/>
    <dgm:cxn modelId="{B8674D9B-5DC6-4634-9DB1-CCCF15E0A1D5}" type="presOf" srcId="{DBF427C0-274E-4CC7-97D6-E3BC1AE279AA}" destId="{29E8F5CE-604D-4C0E-B36D-D2CDB6E4DB39}" srcOrd="0" destOrd="0" presId="urn:microsoft.com/office/officeart/2005/8/layout/hierarchy2"/>
    <dgm:cxn modelId="{BF7C84C4-8BC5-45DF-B15D-68F2380EFA9D}" type="presOf" srcId="{F9A81502-2C9C-47DB-ADA1-F60B11158010}" destId="{4B94ACF3-BB5B-4F64-AA25-8D29EF9B168A}" srcOrd="0" destOrd="0" presId="urn:microsoft.com/office/officeart/2005/8/layout/hierarchy2"/>
    <dgm:cxn modelId="{A19D9249-A768-4946-82A2-889F9042477A}" type="presOf" srcId="{031ACE83-0C37-49AE-9552-8F3AD3E830E8}" destId="{D9C4926A-E5A4-43C6-8F82-A0A88DE8478D}" srcOrd="1" destOrd="0" presId="urn:microsoft.com/office/officeart/2005/8/layout/hierarchy2"/>
    <dgm:cxn modelId="{7C7213B1-E861-42FC-B789-B3380DCEEBED}" srcId="{01A0F3AB-AD8A-43D9-B1D9-DAAB1574E0AA}" destId="{1BE1E4CA-3183-4C62-A8A7-94FB4DA85EB7}" srcOrd="2" destOrd="0" parTransId="{03B8C638-CA15-4893-B45A-0A9488766F4B}" sibTransId="{39AEFE12-F1F6-4514-9CC5-DD8CE89F9D91}"/>
    <dgm:cxn modelId="{6EED7D6F-91BB-4C89-9C05-89F2053321DB}" srcId="{961F6F55-B99A-4793-8D5C-42F55A9FDC8B}" destId="{F9A81502-2C9C-47DB-ADA1-F60B11158010}" srcOrd="1" destOrd="0" parTransId="{3A2CEBF5-4E1A-48F1-AA19-D9BAC1FE0A92}" sibTransId="{C9B9B931-F771-4D61-A746-A88D954FABDC}"/>
    <dgm:cxn modelId="{B94A8522-D2E4-4646-9105-B963E2D3A7D2}" type="presOf" srcId="{2131654A-4913-4354-865A-4CC9016617E5}" destId="{FF4C40DF-0B78-4C02-82A3-E77595ACDFBE}" srcOrd="0" destOrd="0" presId="urn:microsoft.com/office/officeart/2005/8/layout/hierarchy2"/>
    <dgm:cxn modelId="{0C624C7E-79FE-4BF3-8122-FB3CFEA97CBD}" type="presOf" srcId="{03B8C638-CA15-4893-B45A-0A9488766F4B}" destId="{2C3FB900-3529-4181-8352-BFCAEBF7B8FD}" srcOrd="0" destOrd="0" presId="urn:microsoft.com/office/officeart/2005/8/layout/hierarchy2"/>
    <dgm:cxn modelId="{EE47036D-445F-4DAC-8502-24C6CDFF9AE5}" type="presOf" srcId="{F90FF1E5-04BC-4C9A-9C2A-0BDBE1057962}" destId="{FE4E8A85-BEB5-440B-9AAC-4D9FCEBD74AB}" srcOrd="0" destOrd="0" presId="urn:microsoft.com/office/officeart/2005/8/layout/hierarchy2"/>
    <dgm:cxn modelId="{B026979E-FB61-4B0D-95DA-8FC0341BEC0E}" type="presOf" srcId="{1BE1E4CA-3183-4C62-A8A7-94FB4DA85EB7}" destId="{ABFB0DCC-5CBC-4041-AF97-AF10A7B3DC96}" srcOrd="0" destOrd="0" presId="urn:microsoft.com/office/officeart/2005/8/layout/hierarchy2"/>
    <dgm:cxn modelId="{F3CD85C4-9CA7-4D74-90F1-49EE43995678}" srcId="{F3EED4FE-EC1E-467A-9924-19CE564EB597}" destId="{09195561-0AFD-43CF-A437-D886836E972E}" srcOrd="0" destOrd="0" parTransId="{BE5881BD-1A35-470D-BCE6-AB5E61DD46FD}" sibTransId="{DDBC599D-CD84-4D06-B306-104DD0BAC094}"/>
    <dgm:cxn modelId="{BFC665EA-8CBA-4610-9C1B-1EB129F52EF7}" type="presOf" srcId="{01A0F3AB-AD8A-43D9-B1D9-DAAB1574E0AA}" destId="{FE5237E5-9020-4DA2-92DA-C51F1794FC2E}" srcOrd="0" destOrd="0" presId="urn:microsoft.com/office/officeart/2005/8/layout/hierarchy2"/>
    <dgm:cxn modelId="{0D3157F8-7927-41C4-8554-4688B65CF080}" type="presOf" srcId="{CF8906EE-54CC-418A-ABF2-69538E6F0949}" destId="{DECE2CB6-189E-4286-80E9-4FF99AC91401}" srcOrd="0" destOrd="0" presId="urn:microsoft.com/office/officeart/2005/8/layout/hierarchy2"/>
    <dgm:cxn modelId="{7F30F276-C448-4784-A68A-94AB9F524168}" type="presOf" srcId="{09195561-0AFD-43CF-A437-D886836E972E}" destId="{258B0FE2-7C03-4B11-BEF3-6D08992D5972}" srcOrd="0" destOrd="0" presId="urn:microsoft.com/office/officeart/2005/8/layout/hierarchy2"/>
    <dgm:cxn modelId="{65793033-6B44-46C1-A098-8D2D52ACF3DF}" type="presOf" srcId="{2131654A-4913-4354-865A-4CC9016617E5}" destId="{22C843BA-16D4-4F90-BFCC-584178DAA10D}" srcOrd="1" destOrd="0" presId="urn:microsoft.com/office/officeart/2005/8/layout/hierarchy2"/>
    <dgm:cxn modelId="{C56263E8-0D91-4CBB-A4D6-7D33C497F0A4}" srcId="{01A0F3AB-AD8A-43D9-B1D9-DAAB1574E0AA}" destId="{DBF427C0-274E-4CC7-97D6-E3BC1AE279AA}" srcOrd="1" destOrd="0" parTransId="{2131654A-4913-4354-865A-4CC9016617E5}" sibTransId="{BF098B34-55EF-4736-9079-0909AD7A3E5E}"/>
    <dgm:cxn modelId="{1D67403E-1504-454A-A518-2A0C7F97A74E}" srcId="{09195561-0AFD-43CF-A437-D886836E972E}" destId="{961F6F55-B99A-4793-8D5C-42F55A9FDC8B}" srcOrd="1" destOrd="0" parTransId="{18736E98-449F-463A-926B-E6011471C1D4}" sibTransId="{A2D48145-52B3-44D9-9366-8232784A514E}"/>
    <dgm:cxn modelId="{C6F5DE76-AB54-46F0-BFAA-1EAB021AFF8C}" srcId="{01A0F3AB-AD8A-43D9-B1D9-DAAB1574E0AA}" destId="{52033206-4464-434F-B093-62E72FE8A4D2}" srcOrd="0" destOrd="0" parTransId="{5CDC6E9E-2F24-4B17-8752-732B4E3BE5C0}" sibTransId="{C40D2534-FBB1-427C-897C-9D4F5E3051F0}"/>
    <dgm:cxn modelId="{FD9B6625-631D-4833-B7C8-E581341977F5}" type="presOf" srcId="{031ACE83-0C37-49AE-9552-8F3AD3E830E8}" destId="{9F5E43DB-A71A-490B-B933-745F9073BD9F}" srcOrd="0" destOrd="0" presId="urn:microsoft.com/office/officeart/2005/8/layout/hierarchy2"/>
    <dgm:cxn modelId="{0597C13F-64FB-498B-9124-7100C61ED613}" type="presOf" srcId="{18736E98-449F-463A-926B-E6011471C1D4}" destId="{95D4FE08-49F7-41D1-A3BF-47157F08D50E}" srcOrd="0" destOrd="0" presId="urn:microsoft.com/office/officeart/2005/8/layout/hierarchy2"/>
    <dgm:cxn modelId="{D9649BE4-08A9-436F-8C1D-C7BB165CDCF1}" type="presOf" srcId="{F3EED4FE-EC1E-467A-9924-19CE564EB597}" destId="{97764219-852F-4A76-ABEC-1F24A16007CD}" srcOrd="0" destOrd="0" presId="urn:microsoft.com/office/officeart/2005/8/layout/hierarchy2"/>
    <dgm:cxn modelId="{7EF2E109-B001-4B61-AC3B-1910D01764DC}" srcId="{09195561-0AFD-43CF-A437-D886836E972E}" destId="{9B28CD5F-2507-44B7-9A2D-B211F00C5B64}" srcOrd="0" destOrd="0" parTransId="{031ACE83-0C37-49AE-9552-8F3AD3E830E8}" sibTransId="{7E5D9727-F73B-425A-A727-2D617B111451}"/>
    <dgm:cxn modelId="{F6424CBD-ABD7-4C6A-9975-A5BC35E308CF}" type="presOf" srcId="{52033206-4464-434F-B093-62E72FE8A4D2}" destId="{580806B5-C442-46CF-806C-95925934335B}" srcOrd="0" destOrd="0" presId="urn:microsoft.com/office/officeart/2005/8/layout/hierarchy2"/>
    <dgm:cxn modelId="{A69EBDAF-1D90-406C-A625-FBBB028094FF}" type="presOf" srcId="{03B8C638-CA15-4893-B45A-0A9488766F4B}" destId="{779022A7-7178-4662-A24F-41CD785C1B35}" srcOrd="1" destOrd="0" presId="urn:microsoft.com/office/officeart/2005/8/layout/hierarchy2"/>
    <dgm:cxn modelId="{B46CEF40-1E82-4120-A962-1D3A08C75CE1}" srcId="{F9A81502-2C9C-47DB-ADA1-F60B11158010}" destId="{CF8906EE-54CC-418A-ABF2-69538E6F0949}" srcOrd="0" destOrd="0" parTransId="{871DEBFD-6809-47CA-A8B6-31B3305E907D}" sibTransId="{C921C1C8-7D57-4599-A13B-8009582F2B5A}"/>
    <dgm:cxn modelId="{FC8FD1C2-8751-4DA0-B5AF-6D76CC2E1A26}" type="presOf" srcId="{961F6F55-B99A-4793-8D5C-42F55A9FDC8B}" destId="{A69D003E-6CF1-435B-BD42-95A86D6852D6}" srcOrd="0" destOrd="0" presId="urn:microsoft.com/office/officeart/2005/8/layout/hierarchy2"/>
    <dgm:cxn modelId="{EDDE594C-E6B5-4C53-BD4E-DF91DB00B76A}" type="presOf" srcId="{871DEBFD-6809-47CA-A8B6-31B3305E907D}" destId="{621D56EE-82D3-43BB-A4B8-24CFA95FCC3B}" srcOrd="1" destOrd="0" presId="urn:microsoft.com/office/officeart/2005/8/layout/hierarchy2"/>
    <dgm:cxn modelId="{FF1BAD5B-E8CA-403C-A973-209983B801C3}" type="presParOf" srcId="{97764219-852F-4A76-ABEC-1F24A16007CD}" destId="{A0066F3E-FCD5-4B1A-AEA8-732FA88110BB}" srcOrd="0" destOrd="0" presId="urn:microsoft.com/office/officeart/2005/8/layout/hierarchy2"/>
    <dgm:cxn modelId="{E1F79B05-9858-4111-8892-C844DF08FF44}" type="presParOf" srcId="{A0066F3E-FCD5-4B1A-AEA8-732FA88110BB}" destId="{258B0FE2-7C03-4B11-BEF3-6D08992D5972}" srcOrd="0" destOrd="0" presId="urn:microsoft.com/office/officeart/2005/8/layout/hierarchy2"/>
    <dgm:cxn modelId="{1F08AC32-D006-49F5-B49D-D4A59D87A34B}" type="presParOf" srcId="{A0066F3E-FCD5-4B1A-AEA8-732FA88110BB}" destId="{7A7D3602-C585-4684-8238-88B2BD87E07C}" srcOrd="1" destOrd="0" presId="urn:microsoft.com/office/officeart/2005/8/layout/hierarchy2"/>
    <dgm:cxn modelId="{65B8D599-C0FC-4B87-B3E3-D62BE2F03856}" type="presParOf" srcId="{7A7D3602-C585-4684-8238-88B2BD87E07C}" destId="{9F5E43DB-A71A-490B-B933-745F9073BD9F}" srcOrd="0" destOrd="0" presId="urn:microsoft.com/office/officeart/2005/8/layout/hierarchy2"/>
    <dgm:cxn modelId="{7C5E3897-8A8F-4EBB-89E9-FEB32BD978F7}" type="presParOf" srcId="{9F5E43DB-A71A-490B-B933-745F9073BD9F}" destId="{D9C4926A-E5A4-43C6-8F82-A0A88DE8478D}" srcOrd="0" destOrd="0" presId="urn:microsoft.com/office/officeart/2005/8/layout/hierarchy2"/>
    <dgm:cxn modelId="{9A72D70F-2636-40A8-9D4E-BBC40935B153}" type="presParOf" srcId="{7A7D3602-C585-4684-8238-88B2BD87E07C}" destId="{F58B4A17-1E5A-4BB7-B63A-264730B400C3}" srcOrd="1" destOrd="0" presId="urn:microsoft.com/office/officeart/2005/8/layout/hierarchy2"/>
    <dgm:cxn modelId="{2339525E-E5C4-459B-992B-C6F7E0F8CB92}" type="presParOf" srcId="{F58B4A17-1E5A-4BB7-B63A-264730B400C3}" destId="{E69A49CD-AF9B-4965-B7C4-D881C4280A6F}" srcOrd="0" destOrd="0" presId="urn:microsoft.com/office/officeart/2005/8/layout/hierarchy2"/>
    <dgm:cxn modelId="{25EF890F-459E-486A-9719-420ABA901B45}" type="presParOf" srcId="{F58B4A17-1E5A-4BB7-B63A-264730B400C3}" destId="{AC28EDC3-61E6-45E4-9814-375FE604A4B6}" srcOrd="1" destOrd="0" presId="urn:microsoft.com/office/officeart/2005/8/layout/hierarchy2"/>
    <dgm:cxn modelId="{FAEF07A8-000E-4C0B-9CA3-1567CBC4A5DC}" type="presParOf" srcId="{7A7D3602-C585-4684-8238-88B2BD87E07C}" destId="{95D4FE08-49F7-41D1-A3BF-47157F08D50E}" srcOrd="2" destOrd="0" presId="urn:microsoft.com/office/officeart/2005/8/layout/hierarchy2"/>
    <dgm:cxn modelId="{28951C45-FF12-4B2C-8A3C-4130867806E8}" type="presParOf" srcId="{95D4FE08-49F7-41D1-A3BF-47157F08D50E}" destId="{3796BAFF-056E-47A8-AF4C-705AC116D3FC}" srcOrd="0" destOrd="0" presId="urn:microsoft.com/office/officeart/2005/8/layout/hierarchy2"/>
    <dgm:cxn modelId="{C7E798BC-E3B3-45D3-BDC1-D80340738C97}" type="presParOf" srcId="{7A7D3602-C585-4684-8238-88B2BD87E07C}" destId="{7B0887B5-C85B-4DBE-A3F8-AB672F1F2240}" srcOrd="3" destOrd="0" presId="urn:microsoft.com/office/officeart/2005/8/layout/hierarchy2"/>
    <dgm:cxn modelId="{EFA5FD62-9E38-469F-AD79-ED03C9A8BB6F}" type="presParOf" srcId="{7B0887B5-C85B-4DBE-A3F8-AB672F1F2240}" destId="{A69D003E-6CF1-435B-BD42-95A86D6852D6}" srcOrd="0" destOrd="0" presId="urn:microsoft.com/office/officeart/2005/8/layout/hierarchy2"/>
    <dgm:cxn modelId="{6B2BED8F-4BAD-4307-93FB-C053C4B9EDB9}" type="presParOf" srcId="{7B0887B5-C85B-4DBE-A3F8-AB672F1F2240}" destId="{0868DA49-09E3-46ED-B264-614CDC3AE33C}" srcOrd="1" destOrd="0" presId="urn:microsoft.com/office/officeart/2005/8/layout/hierarchy2"/>
    <dgm:cxn modelId="{BFC77191-82F0-4152-BA3D-C476F4032E88}" type="presParOf" srcId="{0868DA49-09E3-46ED-B264-614CDC3AE33C}" destId="{FE4E8A85-BEB5-440B-9AAC-4D9FCEBD74AB}" srcOrd="0" destOrd="0" presId="urn:microsoft.com/office/officeart/2005/8/layout/hierarchy2"/>
    <dgm:cxn modelId="{D47218AA-5434-498B-9B94-45DF5E500135}" type="presParOf" srcId="{FE4E8A85-BEB5-440B-9AAC-4D9FCEBD74AB}" destId="{833E47EC-5A4C-4EB0-A152-633115705C98}" srcOrd="0" destOrd="0" presId="urn:microsoft.com/office/officeart/2005/8/layout/hierarchy2"/>
    <dgm:cxn modelId="{985CB386-18D2-45CE-9352-E5B42EEB530E}" type="presParOf" srcId="{0868DA49-09E3-46ED-B264-614CDC3AE33C}" destId="{6AAC15C3-2079-4B47-A99E-AA930FDF1C74}" srcOrd="1" destOrd="0" presId="urn:microsoft.com/office/officeart/2005/8/layout/hierarchy2"/>
    <dgm:cxn modelId="{B839677D-22FA-44B8-BBA2-352AE19A254A}" type="presParOf" srcId="{6AAC15C3-2079-4B47-A99E-AA930FDF1C74}" destId="{FE5237E5-9020-4DA2-92DA-C51F1794FC2E}" srcOrd="0" destOrd="0" presId="urn:microsoft.com/office/officeart/2005/8/layout/hierarchy2"/>
    <dgm:cxn modelId="{121C049D-7B74-47E2-8D16-90A896E20E53}" type="presParOf" srcId="{6AAC15C3-2079-4B47-A99E-AA930FDF1C74}" destId="{55A7A37B-CA56-43B9-B61E-A06F4A474F35}" srcOrd="1" destOrd="0" presId="urn:microsoft.com/office/officeart/2005/8/layout/hierarchy2"/>
    <dgm:cxn modelId="{DDF25899-A937-4ADC-97B7-7984893AA0D5}" type="presParOf" srcId="{55A7A37B-CA56-43B9-B61E-A06F4A474F35}" destId="{405DB18D-0340-4C73-8DE0-E8B94843587E}" srcOrd="0" destOrd="0" presId="urn:microsoft.com/office/officeart/2005/8/layout/hierarchy2"/>
    <dgm:cxn modelId="{F9DA7FEF-0BC9-4B9F-A4D2-49FAD868EF64}" type="presParOf" srcId="{405DB18D-0340-4C73-8DE0-E8B94843587E}" destId="{694142C5-26E4-4DE4-92AC-5628DB616720}" srcOrd="0" destOrd="0" presId="urn:microsoft.com/office/officeart/2005/8/layout/hierarchy2"/>
    <dgm:cxn modelId="{44BBA02F-6727-470D-A287-4FADB8F34B1E}" type="presParOf" srcId="{55A7A37B-CA56-43B9-B61E-A06F4A474F35}" destId="{F1C82FCC-B9A7-41D6-8BD6-7454E2776D2A}" srcOrd="1" destOrd="0" presId="urn:microsoft.com/office/officeart/2005/8/layout/hierarchy2"/>
    <dgm:cxn modelId="{073D28BB-CE81-4FE5-9E9E-83D24EE7B388}" type="presParOf" srcId="{F1C82FCC-B9A7-41D6-8BD6-7454E2776D2A}" destId="{580806B5-C442-46CF-806C-95925934335B}" srcOrd="0" destOrd="0" presId="urn:microsoft.com/office/officeart/2005/8/layout/hierarchy2"/>
    <dgm:cxn modelId="{D813B9E0-3977-4FF4-B522-6506965D231E}" type="presParOf" srcId="{F1C82FCC-B9A7-41D6-8BD6-7454E2776D2A}" destId="{5F371FCD-57D9-44CC-AE4C-8FFF6DD569F5}" srcOrd="1" destOrd="0" presId="urn:microsoft.com/office/officeart/2005/8/layout/hierarchy2"/>
    <dgm:cxn modelId="{BFA43683-0FBB-4F97-9C27-B16E0520398E}" type="presParOf" srcId="{55A7A37B-CA56-43B9-B61E-A06F4A474F35}" destId="{FF4C40DF-0B78-4C02-82A3-E77595ACDFBE}" srcOrd="2" destOrd="0" presId="urn:microsoft.com/office/officeart/2005/8/layout/hierarchy2"/>
    <dgm:cxn modelId="{9064294D-B986-432B-BDDC-726C65D812C4}" type="presParOf" srcId="{FF4C40DF-0B78-4C02-82A3-E77595ACDFBE}" destId="{22C843BA-16D4-4F90-BFCC-584178DAA10D}" srcOrd="0" destOrd="0" presId="urn:microsoft.com/office/officeart/2005/8/layout/hierarchy2"/>
    <dgm:cxn modelId="{E036989C-9BDC-4FCF-B831-2F7B896E877F}" type="presParOf" srcId="{55A7A37B-CA56-43B9-B61E-A06F4A474F35}" destId="{DB54EB43-2392-4AD9-BDC8-63D8C5DC7532}" srcOrd="3" destOrd="0" presId="urn:microsoft.com/office/officeart/2005/8/layout/hierarchy2"/>
    <dgm:cxn modelId="{009E8F9F-E43B-40FF-8DA3-7F7CA0FDDDF9}" type="presParOf" srcId="{DB54EB43-2392-4AD9-BDC8-63D8C5DC7532}" destId="{29E8F5CE-604D-4C0E-B36D-D2CDB6E4DB39}" srcOrd="0" destOrd="0" presId="urn:microsoft.com/office/officeart/2005/8/layout/hierarchy2"/>
    <dgm:cxn modelId="{B17A7E51-48AD-455E-B257-DE69FB6AFE16}" type="presParOf" srcId="{DB54EB43-2392-4AD9-BDC8-63D8C5DC7532}" destId="{D8620539-D40A-4690-8D93-329B33F6B60C}" srcOrd="1" destOrd="0" presId="urn:microsoft.com/office/officeart/2005/8/layout/hierarchy2"/>
    <dgm:cxn modelId="{8043C5B1-746D-4FCE-B7B2-94EFFB6636D1}" type="presParOf" srcId="{55A7A37B-CA56-43B9-B61E-A06F4A474F35}" destId="{2C3FB900-3529-4181-8352-BFCAEBF7B8FD}" srcOrd="4" destOrd="0" presId="urn:microsoft.com/office/officeart/2005/8/layout/hierarchy2"/>
    <dgm:cxn modelId="{84D74BDC-50AD-4021-A01C-A578E39BB5E5}" type="presParOf" srcId="{2C3FB900-3529-4181-8352-BFCAEBF7B8FD}" destId="{779022A7-7178-4662-A24F-41CD785C1B35}" srcOrd="0" destOrd="0" presId="urn:microsoft.com/office/officeart/2005/8/layout/hierarchy2"/>
    <dgm:cxn modelId="{FD555ECA-72CB-4927-95C7-2D3627E182CF}" type="presParOf" srcId="{55A7A37B-CA56-43B9-B61E-A06F4A474F35}" destId="{BF2F4EAF-AA77-4793-8E2D-3009123360FB}" srcOrd="5" destOrd="0" presId="urn:microsoft.com/office/officeart/2005/8/layout/hierarchy2"/>
    <dgm:cxn modelId="{10F7E3CE-7F86-44E2-8D35-983254EF7609}" type="presParOf" srcId="{BF2F4EAF-AA77-4793-8E2D-3009123360FB}" destId="{ABFB0DCC-5CBC-4041-AF97-AF10A7B3DC96}" srcOrd="0" destOrd="0" presId="urn:microsoft.com/office/officeart/2005/8/layout/hierarchy2"/>
    <dgm:cxn modelId="{1E0993AE-BE06-4984-9D94-C081012DE8F2}" type="presParOf" srcId="{BF2F4EAF-AA77-4793-8E2D-3009123360FB}" destId="{36559F28-CA04-4301-8F85-34F2F021A5AD}" srcOrd="1" destOrd="0" presId="urn:microsoft.com/office/officeart/2005/8/layout/hierarchy2"/>
    <dgm:cxn modelId="{B681611E-A8EB-4881-9779-8D26D437CB9C}" type="presParOf" srcId="{0868DA49-09E3-46ED-B264-614CDC3AE33C}" destId="{FADC3FA9-E5CD-42E7-A387-BDF9C31B7C8A}" srcOrd="2" destOrd="0" presId="urn:microsoft.com/office/officeart/2005/8/layout/hierarchy2"/>
    <dgm:cxn modelId="{EB585FA2-C729-427D-96C5-2654597DA049}" type="presParOf" srcId="{FADC3FA9-E5CD-42E7-A387-BDF9C31B7C8A}" destId="{257D0F14-A830-409A-AC2F-96A1C1F10F8A}" srcOrd="0" destOrd="0" presId="urn:microsoft.com/office/officeart/2005/8/layout/hierarchy2"/>
    <dgm:cxn modelId="{33F250EA-868F-42F1-95E1-809E42C150FD}" type="presParOf" srcId="{0868DA49-09E3-46ED-B264-614CDC3AE33C}" destId="{00CAFCB0-DEA8-43A6-9C88-7714E61154F2}" srcOrd="3" destOrd="0" presId="urn:microsoft.com/office/officeart/2005/8/layout/hierarchy2"/>
    <dgm:cxn modelId="{6282A7B6-9CFE-40F8-921F-251FA9671971}" type="presParOf" srcId="{00CAFCB0-DEA8-43A6-9C88-7714E61154F2}" destId="{4B94ACF3-BB5B-4F64-AA25-8D29EF9B168A}" srcOrd="0" destOrd="0" presId="urn:microsoft.com/office/officeart/2005/8/layout/hierarchy2"/>
    <dgm:cxn modelId="{8FBC0429-4D50-4BEF-BB11-C5EEF1FAC5D0}" type="presParOf" srcId="{00CAFCB0-DEA8-43A6-9C88-7714E61154F2}" destId="{8220783F-7354-4921-ADB5-9D2AED03A5B4}" srcOrd="1" destOrd="0" presId="urn:microsoft.com/office/officeart/2005/8/layout/hierarchy2"/>
    <dgm:cxn modelId="{B7D4DA29-00AD-41E4-9D1B-E78BF4A9B695}" type="presParOf" srcId="{8220783F-7354-4921-ADB5-9D2AED03A5B4}" destId="{7F18B125-6D65-4F1B-9FDE-1537765046F4}" srcOrd="0" destOrd="0" presId="urn:microsoft.com/office/officeart/2005/8/layout/hierarchy2"/>
    <dgm:cxn modelId="{7FE70C90-F9B6-4A98-9984-049F0B4782AC}" type="presParOf" srcId="{7F18B125-6D65-4F1B-9FDE-1537765046F4}" destId="{621D56EE-82D3-43BB-A4B8-24CFA95FCC3B}" srcOrd="0" destOrd="0" presId="urn:microsoft.com/office/officeart/2005/8/layout/hierarchy2"/>
    <dgm:cxn modelId="{0F112CF4-65E2-42A2-B71C-8A2012A33D02}" type="presParOf" srcId="{8220783F-7354-4921-ADB5-9D2AED03A5B4}" destId="{C227C303-78F0-487D-B8F2-646AEBB05A6C}" srcOrd="1" destOrd="0" presId="urn:microsoft.com/office/officeart/2005/8/layout/hierarchy2"/>
    <dgm:cxn modelId="{D3D1303F-6889-4FA6-B58D-D39921CF204D}" type="presParOf" srcId="{C227C303-78F0-487D-B8F2-646AEBB05A6C}" destId="{DECE2CB6-189E-4286-80E9-4FF99AC91401}" srcOrd="0" destOrd="0" presId="urn:microsoft.com/office/officeart/2005/8/layout/hierarchy2"/>
    <dgm:cxn modelId="{E39414FB-2FA7-4FC5-8E70-A8A210C8354E}" type="presParOf" srcId="{C227C303-78F0-487D-B8F2-646AEBB05A6C}" destId="{905258AA-9B39-4A98-87B2-C692BFA2B60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3EED4FE-EC1E-467A-9924-19CE564EB597}" type="doc">
      <dgm:prSet loTypeId="urn:microsoft.com/office/officeart/2005/8/layout/hierarchy2" loCatId="hierarchy" qsTypeId="urn:microsoft.com/office/officeart/2005/8/quickstyle/3d2" qsCatId="3D" csTypeId="urn:microsoft.com/office/officeart/2005/8/colors/colorful5" csCatId="colorful" phldr="1"/>
      <dgm:spPr/>
      <dgm:t>
        <a:bodyPr/>
        <a:lstStyle/>
        <a:p>
          <a:endParaRPr lang="en-US"/>
        </a:p>
      </dgm:t>
    </dgm:pt>
    <dgm:pt modelId="{09195561-0AFD-43CF-A437-D886836E972E}">
      <dgm:prSet phldrT="[Text]" custT="1"/>
      <dgm:spPr/>
      <dgm:t>
        <a:bodyPr/>
        <a:lstStyle/>
        <a:p>
          <a:r>
            <a:rPr lang="fa-IR" sz="3200" dirty="0">
              <a:cs typeface="B Nazanin" panose="00000400000000000000" pitchFamily="2" charset="-78"/>
            </a:rPr>
            <a:t>انواع مقامت</a:t>
          </a:r>
          <a:endParaRPr lang="en-US" sz="3200" dirty="0">
            <a:cs typeface="B Nazanin" panose="00000400000000000000" pitchFamily="2" charset="-78"/>
          </a:endParaRPr>
        </a:p>
      </dgm:t>
    </dgm:pt>
    <dgm:pt modelId="{BE5881BD-1A35-470D-BCE6-AB5E61DD46FD}" type="parTrans" cxnId="{F3CD85C4-9CA7-4D74-90F1-49EE43995678}">
      <dgm:prSet/>
      <dgm:spPr/>
      <dgm:t>
        <a:bodyPr/>
        <a:lstStyle/>
        <a:p>
          <a:endParaRPr lang="en-US"/>
        </a:p>
      </dgm:t>
    </dgm:pt>
    <dgm:pt modelId="{DDBC599D-CD84-4D06-B306-104DD0BAC094}" type="sibTrans" cxnId="{F3CD85C4-9CA7-4D74-90F1-49EE43995678}">
      <dgm:prSet/>
      <dgm:spPr/>
      <dgm:t>
        <a:bodyPr/>
        <a:lstStyle/>
        <a:p>
          <a:endParaRPr lang="en-US"/>
        </a:p>
      </dgm:t>
    </dgm:pt>
    <dgm:pt modelId="{9B28CD5F-2507-44B7-9A2D-B211F00C5B64}">
      <dgm:prSet phldrT="[Text]" custT="1"/>
      <dgm:spPr/>
      <dgm:t>
        <a:bodyPr/>
        <a:lstStyle/>
        <a:p>
          <a:r>
            <a:rPr lang="fa-IR" sz="3200" dirty="0">
              <a:cs typeface="B Nazanin" panose="00000400000000000000" pitchFamily="2" charset="-78"/>
            </a:rPr>
            <a:t>ثابت</a:t>
          </a:r>
          <a:endParaRPr lang="en-US" sz="3200" dirty="0">
            <a:cs typeface="B Nazanin" panose="00000400000000000000" pitchFamily="2" charset="-78"/>
          </a:endParaRPr>
        </a:p>
      </dgm:t>
    </dgm:pt>
    <dgm:pt modelId="{031ACE83-0C37-49AE-9552-8F3AD3E830E8}" type="parTrans" cxnId="{7EF2E109-B001-4B61-AC3B-1910D01764DC}">
      <dgm:prSet/>
      <dgm:spPr/>
      <dgm:t>
        <a:bodyPr/>
        <a:lstStyle/>
        <a:p>
          <a:endParaRPr lang="en-US"/>
        </a:p>
      </dgm:t>
    </dgm:pt>
    <dgm:pt modelId="{7E5D9727-F73B-425A-A727-2D617B111451}" type="sibTrans" cxnId="{7EF2E109-B001-4B61-AC3B-1910D01764DC}">
      <dgm:prSet/>
      <dgm:spPr/>
      <dgm:t>
        <a:bodyPr/>
        <a:lstStyle/>
        <a:p>
          <a:endParaRPr lang="en-US"/>
        </a:p>
      </dgm:t>
    </dgm:pt>
    <dgm:pt modelId="{961F6F55-B99A-4793-8D5C-42F55A9FDC8B}">
      <dgm:prSet phldrT="[Text]" custT="1"/>
      <dgm:spPr>
        <a:solidFill>
          <a:srgbClr val="FF0000"/>
        </a:solidFill>
      </dgm:spPr>
      <dgm:t>
        <a:bodyPr/>
        <a:lstStyle/>
        <a:p>
          <a:r>
            <a:rPr lang="fa-IR" sz="3200" dirty="0">
              <a:cs typeface="B Nazanin" panose="00000400000000000000" pitchFamily="2" charset="-78"/>
            </a:rPr>
            <a:t>متغیر</a:t>
          </a:r>
          <a:endParaRPr lang="en-US" sz="3200" dirty="0">
            <a:cs typeface="B Nazanin" panose="00000400000000000000" pitchFamily="2" charset="-78"/>
          </a:endParaRPr>
        </a:p>
      </dgm:t>
    </dgm:pt>
    <dgm:pt modelId="{18736E98-449F-463A-926B-E6011471C1D4}" type="parTrans" cxnId="{1D67403E-1504-454A-A518-2A0C7F97A74E}">
      <dgm:prSet/>
      <dgm:spPr/>
      <dgm:t>
        <a:bodyPr/>
        <a:lstStyle/>
        <a:p>
          <a:endParaRPr lang="en-US"/>
        </a:p>
      </dgm:t>
    </dgm:pt>
    <dgm:pt modelId="{A2D48145-52B3-44D9-9366-8232784A514E}" type="sibTrans" cxnId="{1D67403E-1504-454A-A518-2A0C7F97A74E}">
      <dgm:prSet/>
      <dgm:spPr/>
      <dgm:t>
        <a:bodyPr/>
        <a:lstStyle/>
        <a:p>
          <a:endParaRPr lang="en-US"/>
        </a:p>
      </dgm:t>
    </dgm:pt>
    <dgm:pt modelId="{01A0F3AB-AD8A-43D9-B1D9-DAAB1574E0AA}">
      <dgm:prSet phldrT="[Text]" custT="1"/>
      <dgm:spPr>
        <a:solidFill>
          <a:srgbClr val="FF0000"/>
        </a:solidFill>
      </dgm:spPr>
      <dgm:t>
        <a:bodyPr/>
        <a:lstStyle/>
        <a:p>
          <a:r>
            <a:rPr lang="fa-IR" sz="3200" dirty="0">
              <a:cs typeface="B Nazanin" panose="00000400000000000000" pitchFamily="2" charset="-78"/>
            </a:rPr>
            <a:t>دستی</a:t>
          </a:r>
          <a:endParaRPr lang="en-US" sz="3200" dirty="0">
            <a:cs typeface="B Nazanin" panose="00000400000000000000" pitchFamily="2" charset="-78"/>
          </a:endParaRPr>
        </a:p>
      </dgm:t>
    </dgm:pt>
    <dgm:pt modelId="{F90FF1E5-04BC-4C9A-9C2A-0BDBE1057962}" type="parTrans" cxnId="{96BFA4E6-BEF6-4FA5-856E-C004E9503132}">
      <dgm:prSet/>
      <dgm:spPr/>
      <dgm:t>
        <a:bodyPr/>
        <a:lstStyle/>
        <a:p>
          <a:endParaRPr lang="en-US"/>
        </a:p>
      </dgm:t>
    </dgm:pt>
    <dgm:pt modelId="{98FCA9EC-7CA3-42F1-9B4F-18E82B2AD8C6}" type="sibTrans" cxnId="{96BFA4E6-BEF6-4FA5-856E-C004E9503132}">
      <dgm:prSet/>
      <dgm:spPr/>
      <dgm:t>
        <a:bodyPr/>
        <a:lstStyle/>
        <a:p>
          <a:endParaRPr lang="en-US"/>
        </a:p>
      </dgm:t>
    </dgm:pt>
    <dgm:pt modelId="{F9A81502-2C9C-47DB-ADA1-F60B11158010}">
      <dgm:prSet phldrT="[Text]" custT="1"/>
      <dgm:spPr/>
      <dgm:t>
        <a:bodyPr/>
        <a:lstStyle/>
        <a:p>
          <a:r>
            <a:rPr lang="fa-IR" sz="3200" dirty="0">
              <a:cs typeface="B Nazanin" panose="00000400000000000000" pitchFamily="2" charset="-78"/>
            </a:rPr>
            <a:t>خودکار</a:t>
          </a:r>
          <a:endParaRPr lang="en-US" sz="3200" dirty="0">
            <a:cs typeface="B Nazanin" panose="00000400000000000000" pitchFamily="2" charset="-78"/>
          </a:endParaRPr>
        </a:p>
      </dgm:t>
    </dgm:pt>
    <dgm:pt modelId="{3A2CEBF5-4E1A-48F1-AA19-D9BAC1FE0A92}" type="parTrans" cxnId="{6EED7D6F-91BB-4C89-9C05-89F2053321DB}">
      <dgm:prSet/>
      <dgm:spPr/>
      <dgm:t>
        <a:bodyPr/>
        <a:lstStyle/>
        <a:p>
          <a:endParaRPr lang="en-US"/>
        </a:p>
      </dgm:t>
    </dgm:pt>
    <dgm:pt modelId="{C9B9B931-F771-4D61-A746-A88D954FABDC}" type="sibTrans" cxnId="{6EED7D6F-91BB-4C89-9C05-89F2053321DB}">
      <dgm:prSet/>
      <dgm:spPr/>
      <dgm:t>
        <a:bodyPr/>
        <a:lstStyle/>
        <a:p>
          <a:endParaRPr lang="en-US"/>
        </a:p>
      </dgm:t>
    </dgm:pt>
    <dgm:pt modelId="{CF8906EE-54CC-418A-ABF2-69538E6F0949}">
      <dgm:prSet phldrT="[Text]" custT="1"/>
      <dgm:spPr/>
      <dgm:t>
        <a:bodyPr/>
        <a:lstStyle/>
        <a:p>
          <a:r>
            <a:rPr lang="fa-IR" sz="3200" dirty="0">
              <a:cs typeface="B Nazanin" panose="00000400000000000000" pitchFamily="2" charset="-78"/>
            </a:rPr>
            <a:t>فتوسل</a:t>
          </a:r>
          <a:endParaRPr lang="en-US" sz="3200" dirty="0">
            <a:cs typeface="B Nazanin" panose="00000400000000000000" pitchFamily="2" charset="-78"/>
          </a:endParaRPr>
        </a:p>
      </dgm:t>
    </dgm:pt>
    <dgm:pt modelId="{871DEBFD-6809-47CA-A8B6-31B3305E907D}" type="parTrans" cxnId="{B46CEF40-1E82-4120-A962-1D3A08C75CE1}">
      <dgm:prSet/>
      <dgm:spPr/>
      <dgm:t>
        <a:bodyPr/>
        <a:lstStyle/>
        <a:p>
          <a:endParaRPr lang="en-US"/>
        </a:p>
      </dgm:t>
    </dgm:pt>
    <dgm:pt modelId="{C921C1C8-7D57-4599-A13B-8009582F2B5A}" type="sibTrans" cxnId="{B46CEF40-1E82-4120-A962-1D3A08C75CE1}">
      <dgm:prSet/>
      <dgm:spPr/>
      <dgm:t>
        <a:bodyPr/>
        <a:lstStyle/>
        <a:p>
          <a:endParaRPr lang="en-US"/>
        </a:p>
      </dgm:t>
    </dgm:pt>
    <dgm:pt modelId="{52033206-4464-434F-B093-62E72FE8A4D2}">
      <dgm:prSet phldrT="[Text]" custT="1"/>
      <dgm:spPr/>
      <dgm:t>
        <a:bodyPr/>
        <a:lstStyle/>
        <a:p>
          <a:r>
            <a:rPr lang="fa-IR" sz="3200" dirty="0">
              <a:cs typeface="B Nazanin" panose="00000400000000000000" pitchFamily="2" charset="-78"/>
            </a:rPr>
            <a:t>ولوم</a:t>
          </a:r>
          <a:endParaRPr lang="en-US" sz="3200" dirty="0">
            <a:cs typeface="B Nazanin" panose="00000400000000000000" pitchFamily="2" charset="-78"/>
          </a:endParaRPr>
        </a:p>
      </dgm:t>
    </dgm:pt>
    <dgm:pt modelId="{5CDC6E9E-2F24-4B17-8752-732B4E3BE5C0}" type="parTrans" cxnId="{C6F5DE76-AB54-46F0-BFAA-1EAB021AFF8C}">
      <dgm:prSet/>
      <dgm:spPr/>
      <dgm:t>
        <a:bodyPr/>
        <a:lstStyle/>
        <a:p>
          <a:endParaRPr lang="en-US"/>
        </a:p>
      </dgm:t>
    </dgm:pt>
    <dgm:pt modelId="{C40D2534-FBB1-427C-897C-9D4F5E3051F0}" type="sibTrans" cxnId="{C6F5DE76-AB54-46F0-BFAA-1EAB021AFF8C}">
      <dgm:prSet/>
      <dgm:spPr/>
      <dgm:t>
        <a:bodyPr/>
        <a:lstStyle/>
        <a:p>
          <a:endParaRPr lang="en-US"/>
        </a:p>
      </dgm:t>
    </dgm:pt>
    <dgm:pt modelId="{DBF427C0-274E-4CC7-97D6-E3BC1AE279AA}">
      <dgm:prSet phldrT="[Text]" custT="1"/>
      <dgm:spPr>
        <a:solidFill>
          <a:srgbClr val="FF0000"/>
        </a:solidFill>
      </dgm:spPr>
      <dgm:t>
        <a:bodyPr/>
        <a:lstStyle/>
        <a:p>
          <a:r>
            <a:rPr lang="fa-IR" sz="3200" dirty="0">
              <a:cs typeface="B Nazanin" panose="00000400000000000000" pitchFamily="2" charset="-78"/>
            </a:rPr>
            <a:t>پتانسیومتر</a:t>
          </a:r>
          <a:endParaRPr lang="en-US" sz="3200" dirty="0">
            <a:cs typeface="B Nazanin" panose="00000400000000000000" pitchFamily="2" charset="-78"/>
          </a:endParaRPr>
        </a:p>
      </dgm:t>
    </dgm:pt>
    <dgm:pt modelId="{2131654A-4913-4354-865A-4CC9016617E5}" type="parTrans" cxnId="{C56263E8-0D91-4CBB-A4D6-7D33C497F0A4}">
      <dgm:prSet/>
      <dgm:spPr/>
      <dgm:t>
        <a:bodyPr/>
        <a:lstStyle/>
        <a:p>
          <a:endParaRPr lang="en-US"/>
        </a:p>
      </dgm:t>
    </dgm:pt>
    <dgm:pt modelId="{BF098B34-55EF-4736-9079-0909AD7A3E5E}" type="sibTrans" cxnId="{C56263E8-0D91-4CBB-A4D6-7D33C497F0A4}">
      <dgm:prSet/>
      <dgm:spPr/>
      <dgm:t>
        <a:bodyPr/>
        <a:lstStyle/>
        <a:p>
          <a:endParaRPr lang="en-US"/>
        </a:p>
      </dgm:t>
    </dgm:pt>
    <dgm:pt modelId="{1BE1E4CA-3183-4C62-A8A7-94FB4DA85EB7}">
      <dgm:prSet phldrT="[Text]" custT="1"/>
      <dgm:spPr/>
      <dgm:t>
        <a:bodyPr/>
        <a:lstStyle/>
        <a:p>
          <a:r>
            <a:rPr lang="fa-IR" sz="3200" dirty="0">
              <a:cs typeface="B Nazanin" panose="00000400000000000000" pitchFamily="2" charset="-78"/>
            </a:rPr>
            <a:t>مولتی ترن</a:t>
          </a:r>
          <a:endParaRPr lang="en-US" sz="3200" dirty="0">
            <a:cs typeface="B Nazanin" panose="00000400000000000000" pitchFamily="2" charset="-78"/>
          </a:endParaRPr>
        </a:p>
      </dgm:t>
    </dgm:pt>
    <dgm:pt modelId="{03B8C638-CA15-4893-B45A-0A9488766F4B}" type="parTrans" cxnId="{7C7213B1-E861-42FC-B789-B3380DCEEBED}">
      <dgm:prSet/>
      <dgm:spPr/>
      <dgm:t>
        <a:bodyPr/>
        <a:lstStyle/>
        <a:p>
          <a:endParaRPr lang="en-US"/>
        </a:p>
      </dgm:t>
    </dgm:pt>
    <dgm:pt modelId="{39AEFE12-F1F6-4514-9CC5-DD8CE89F9D91}" type="sibTrans" cxnId="{7C7213B1-E861-42FC-B789-B3380DCEEBED}">
      <dgm:prSet/>
      <dgm:spPr/>
      <dgm:t>
        <a:bodyPr/>
        <a:lstStyle/>
        <a:p>
          <a:endParaRPr lang="en-US"/>
        </a:p>
      </dgm:t>
    </dgm:pt>
    <dgm:pt modelId="{97764219-852F-4A76-ABEC-1F24A16007CD}" type="pres">
      <dgm:prSet presAssocID="{F3EED4FE-EC1E-467A-9924-19CE564EB597}" presName="diagram" presStyleCnt="0">
        <dgm:presLayoutVars>
          <dgm:chPref val="1"/>
          <dgm:dir val="rev"/>
          <dgm:animOne val="branch"/>
          <dgm:animLvl val="lvl"/>
          <dgm:resizeHandles val="exact"/>
        </dgm:presLayoutVars>
      </dgm:prSet>
      <dgm:spPr/>
      <dgm:t>
        <a:bodyPr/>
        <a:lstStyle/>
        <a:p>
          <a:endParaRPr lang="en-US"/>
        </a:p>
      </dgm:t>
    </dgm:pt>
    <dgm:pt modelId="{A0066F3E-FCD5-4B1A-AEA8-732FA88110BB}" type="pres">
      <dgm:prSet presAssocID="{09195561-0AFD-43CF-A437-D886836E972E}" presName="root1" presStyleCnt="0"/>
      <dgm:spPr/>
    </dgm:pt>
    <dgm:pt modelId="{258B0FE2-7C03-4B11-BEF3-6D08992D5972}" type="pres">
      <dgm:prSet presAssocID="{09195561-0AFD-43CF-A437-D886836E972E}" presName="LevelOneTextNode" presStyleLbl="node0" presStyleIdx="0" presStyleCnt="1">
        <dgm:presLayoutVars>
          <dgm:chPref val="3"/>
        </dgm:presLayoutVars>
      </dgm:prSet>
      <dgm:spPr/>
      <dgm:t>
        <a:bodyPr/>
        <a:lstStyle/>
        <a:p>
          <a:endParaRPr lang="en-US"/>
        </a:p>
      </dgm:t>
    </dgm:pt>
    <dgm:pt modelId="{7A7D3602-C585-4684-8238-88B2BD87E07C}" type="pres">
      <dgm:prSet presAssocID="{09195561-0AFD-43CF-A437-D886836E972E}" presName="level2hierChild" presStyleCnt="0"/>
      <dgm:spPr/>
    </dgm:pt>
    <dgm:pt modelId="{9F5E43DB-A71A-490B-B933-745F9073BD9F}" type="pres">
      <dgm:prSet presAssocID="{031ACE83-0C37-49AE-9552-8F3AD3E830E8}" presName="conn2-1" presStyleLbl="parChTrans1D2" presStyleIdx="0" presStyleCnt="2"/>
      <dgm:spPr/>
      <dgm:t>
        <a:bodyPr/>
        <a:lstStyle/>
        <a:p>
          <a:endParaRPr lang="en-US"/>
        </a:p>
      </dgm:t>
    </dgm:pt>
    <dgm:pt modelId="{D9C4926A-E5A4-43C6-8F82-A0A88DE8478D}" type="pres">
      <dgm:prSet presAssocID="{031ACE83-0C37-49AE-9552-8F3AD3E830E8}" presName="connTx" presStyleLbl="parChTrans1D2" presStyleIdx="0" presStyleCnt="2"/>
      <dgm:spPr/>
      <dgm:t>
        <a:bodyPr/>
        <a:lstStyle/>
        <a:p>
          <a:endParaRPr lang="en-US"/>
        </a:p>
      </dgm:t>
    </dgm:pt>
    <dgm:pt modelId="{F58B4A17-1E5A-4BB7-B63A-264730B400C3}" type="pres">
      <dgm:prSet presAssocID="{9B28CD5F-2507-44B7-9A2D-B211F00C5B64}" presName="root2" presStyleCnt="0"/>
      <dgm:spPr/>
    </dgm:pt>
    <dgm:pt modelId="{E69A49CD-AF9B-4965-B7C4-D881C4280A6F}" type="pres">
      <dgm:prSet presAssocID="{9B28CD5F-2507-44B7-9A2D-B211F00C5B64}" presName="LevelTwoTextNode" presStyleLbl="node2" presStyleIdx="0" presStyleCnt="2">
        <dgm:presLayoutVars>
          <dgm:chPref val="3"/>
        </dgm:presLayoutVars>
      </dgm:prSet>
      <dgm:spPr/>
      <dgm:t>
        <a:bodyPr/>
        <a:lstStyle/>
        <a:p>
          <a:endParaRPr lang="en-US"/>
        </a:p>
      </dgm:t>
    </dgm:pt>
    <dgm:pt modelId="{AC28EDC3-61E6-45E4-9814-375FE604A4B6}" type="pres">
      <dgm:prSet presAssocID="{9B28CD5F-2507-44B7-9A2D-B211F00C5B64}" presName="level3hierChild" presStyleCnt="0"/>
      <dgm:spPr/>
    </dgm:pt>
    <dgm:pt modelId="{95D4FE08-49F7-41D1-A3BF-47157F08D50E}" type="pres">
      <dgm:prSet presAssocID="{18736E98-449F-463A-926B-E6011471C1D4}" presName="conn2-1" presStyleLbl="parChTrans1D2" presStyleIdx="1" presStyleCnt="2"/>
      <dgm:spPr/>
      <dgm:t>
        <a:bodyPr/>
        <a:lstStyle/>
        <a:p>
          <a:endParaRPr lang="en-US"/>
        </a:p>
      </dgm:t>
    </dgm:pt>
    <dgm:pt modelId="{3796BAFF-056E-47A8-AF4C-705AC116D3FC}" type="pres">
      <dgm:prSet presAssocID="{18736E98-449F-463A-926B-E6011471C1D4}" presName="connTx" presStyleLbl="parChTrans1D2" presStyleIdx="1" presStyleCnt="2"/>
      <dgm:spPr/>
      <dgm:t>
        <a:bodyPr/>
        <a:lstStyle/>
        <a:p>
          <a:endParaRPr lang="en-US"/>
        </a:p>
      </dgm:t>
    </dgm:pt>
    <dgm:pt modelId="{7B0887B5-C85B-4DBE-A3F8-AB672F1F2240}" type="pres">
      <dgm:prSet presAssocID="{961F6F55-B99A-4793-8D5C-42F55A9FDC8B}" presName="root2" presStyleCnt="0"/>
      <dgm:spPr/>
    </dgm:pt>
    <dgm:pt modelId="{A69D003E-6CF1-435B-BD42-95A86D6852D6}" type="pres">
      <dgm:prSet presAssocID="{961F6F55-B99A-4793-8D5C-42F55A9FDC8B}" presName="LevelTwoTextNode" presStyleLbl="node2" presStyleIdx="1" presStyleCnt="2">
        <dgm:presLayoutVars>
          <dgm:chPref val="3"/>
        </dgm:presLayoutVars>
      </dgm:prSet>
      <dgm:spPr/>
      <dgm:t>
        <a:bodyPr/>
        <a:lstStyle/>
        <a:p>
          <a:endParaRPr lang="en-US"/>
        </a:p>
      </dgm:t>
    </dgm:pt>
    <dgm:pt modelId="{0868DA49-09E3-46ED-B264-614CDC3AE33C}" type="pres">
      <dgm:prSet presAssocID="{961F6F55-B99A-4793-8D5C-42F55A9FDC8B}" presName="level3hierChild" presStyleCnt="0"/>
      <dgm:spPr/>
    </dgm:pt>
    <dgm:pt modelId="{FE4E8A85-BEB5-440B-9AAC-4D9FCEBD74AB}" type="pres">
      <dgm:prSet presAssocID="{F90FF1E5-04BC-4C9A-9C2A-0BDBE1057962}" presName="conn2-1" presStyleLbl="parChTrans1D3" presStyleIdx="0" presStyleCnt="2"/>
      <dgm:spPr/>
      <dgm:t>
        <a:bodyPr/>
        <a:lstStyle/>
        <a:p>
          <a:endParaRPr lang="en-US"/>
        </a:p>
      </dgm:t>
    </dgm:pt>
    <dgm:pt modelId="{833E47EC-5A4C-4EB0-A152-633115705C98}" type="pres">
      <dgm:prSet presAssocID="{F90FF1E5-04BC-4C9A-9C2A-0BDBE1057962}" presName="connTx" presStyleLbl="parChTrans1D3" presStyleIdx="0" presStyleCnt="2"/>
      <dgm:spPr/>
      <dgm:t>
        <a:bodyPr/>
        <a:lstStyle/>
        <a:p>
          <a:endParaRPr lang="en-US"/>
        </a:p>
      </dgm:t>
    </dgm:pt>
    <dgm:pt modelId="{6AAC15C3-2079-4B47-A99E-AA930FDF1C74}" type="pres">
      <dgm:prSet presAssocID="{01A0F3AB-AD8A-43D9-B1D9-DAAB1574E0AA}" presName="root2" presStyleCnt="0"/>
      <dgm:spPr/>
    </dgm:pt>
    <dgm:pt modelId="{FE5237E5-9020-4DA2-92DA-C51F1794FC2E}" type="pres">
      <dgm:prSet presAssocID="{01A0F3AB-AD8A-43D9-B1D9-DAAB1574E0AA}" presName="LevelTwoTextNode" presStyleLbl="node3" presStyleIdx="0" presStyleCnt="2">
        <dgm:presLayoutVars>
          <dgm:chPref val="3"/>
        </dgm:presLayoutVars>
      </dgm:prSet>
      <dgm:spPr/>
      <dgm:t>
        <a:bodyPr/>
        <a:lstStyle/>
        <a:p>
          <a:endParaRPr lang="en-US"/>
        </a:p>
      </dgm:t>
    </dgm:pt>
    <dgm:pt modelId="{55A7A37B-CA56-43B9-B61E-A06F4A474F35}" type="pres">
      <dgm:prSet presAssocID="{01A0F3AB-AD8A-43D9-B1D9-DAAB1574E0AA}" presName="level3hierChild" presStyleCnt="0"/>
      <dgm:spPr/>
    </dgm:pt>
    <dgm:pt modelId="{405DB18D-0340-4C73-8DE0-E8B94843587E}" type="pres">
      <dgm:prSet presAssocID="{5CDC6E9E-2F24-4B17-8752-732B4E3BE5C0}" presName="conn2-1" presStyleLbl="parChTrans1D4" presStyleIdx="0" presStyleCnt="4"/>
      <dgm:spPr/>
      <dgm:t>
        <a:bodyPr/>
        <a:lstStyle/>
        <a:p>
          <a:endParaRPr lang="en-US"/>
        </a:p>
      </dgm:t>
    </dgm:pt>
    <dgm:pt modelId="{694142C5-26E4-4DE4-92AC-5628DB616720}" type="pres">
      <dgm:prSet presAssocID="{5CDC6E9E-2F24-4B17-8752-732B4E3BE5C0}" presName="connTx" presStyleLbl="parChTrans1D4" presStyleIdx="0" presStyleCnt="4"/>
      <dgm:spPr/>
      <dgm:t>
        <a:bodyPr/>
        <a:lstStyle/>
        <a:p>
          <a:endParaRPr lang="en-US"/>
        </a:p>
      </dgm:t>
    </dgm:pt>
    <dgm:pt modelId="{F1C82FCC-B9A7-41D6-8BD6-7454E2776D2A}" type="pres">
      <dgm:prSet presAssocID="{52033206-4464-434F-B093-62E72FE8A4D2}" presName="root2" presStyleCnt="0"/>
      <dgm:spPr/>
    </dgm:pt>
    <dgm:pt modelId="{580806B5-C442-46CF-806C-95925934335B}" type="pres">
      <dgm:prSet presAssocID="{52033206-4464-434F-B093-62E72FE8A4D2}" presName="LevelTwoTextNode" presStyleLbl="node4" presStyleIdx="0" presStyleCnt="4">
        <dgm:presLayoutVars>
          <dgm:chPref val="3"/>
        </dgm:presLayoutVars>
      </dgm:prSet>
      <dgm:spPr/>
      <dgm:t>
        <a:bodyPr/>
        <a:lstStyle/>
        <a:p>
          <a:endParaRPr lang="en-US"/>
        </a:p>
      </dgm:t>
    </dgm:pt>
    <dgm:pt modelId="{5F371FCD-57D9-44CC-AE4C-8FFF6DD569F5}" type="pres">
      <dgm:prSet presAssocID="{52033206-4464-434F-B093-62E72FE8A4D2}" presName="level3hierChild" presStyleCnt="0"/>
      <dgm:spPr/>
    </dgm:pt>
    <dgm:pt modelId="{FF4C40DF-0B78-4C02-82A3-E77595ACDFBE}" type="pres">
      <dgm:prSet presAssocID="{2131654A-4913-4354-865A-4CC9016617E5}" presName="conn2-1" presStyleLbl="parChTrans1D4" presStyleIdx="1" presStyleCnt="4"/>
      <dgm:spPr/>
      <dgm:t>
        <a:bodyPr/>
        <a:lstStyle/>
        <a:p>
          <a:endParaRPr lang="en-US"/>
        </a:p>
      </dgm:t>
    </dgm:pt>
    <dgm:pt modelId="{22C843BA-16D4-4F90-BFCC-584178DAA10D}" type="pres">
      <dgm:prSet presAssocID="{2131654A-4913-4354-865A-4CC9016617E5}" presName="connTx" presStyleLbl="parChTrans1D4" presStyleIdx="1" presStyleCnt="4"/>
      <dgm:spPr/>
      <dgm:t>
        <a:bodyPr/>
        <a:lstStyle/>
        <a:p>
          <a:endParaRPr lang="en-US"/>
        </a:p>
      </dgm:t>
    </dgm:pt>
    <dgm:pt modelId="{DB54EB43-2392-4AD9-BDC8-63D8C5DC7532}" type="pres">
      <dgm:prSet presAssocID="{DBF427C0-274E-4CC7-97D6-E3BC1AE279AA}" presName="root2" presStyleCnt="0"/>
      <dgm:spPr/>
    </dgm:pt>
    <dgm:pt modelId="{29E8F5CE-604D-4C0E-B36D-D2CDB6E4DB39}" type="pres">
      <dgm:prSet presAssocID="{DBF427C0-274E-4CC7-97D6-E3BC1AE279AA}" presName="LevelTwoTextNode" presStyleLbl="node4" presStyleIdx="1" presStyleCnt="4">
        <dgm:presLayoutVars>
          <dgm:chPref val="3"/>
        </dgm:presLayoutVars>
      </dgm:prSet>
      <dgm:spPr/>
      <dgm:t>
        <a:bodyPr/>
        <a:lstStyle/>
        <a:p>
          <a:endParaRPr lang="en-US"/>
        </a:p>
      </dgm:t>
    </dgm:pt>
    <dgm:pt modelId="{D8620539-D40A-4690-8D93-329B33F6B60C}" type="pres">
      <dgm:prSet presAssocID="{DBF427C0-274E-4CC7-97D6-E3BC1AE279AA}" presName="level3hierChild" presStyleCnt="0"/>
      <dgm:spPr/>
    </dgm:pt>
    <dgm:pt modelId="{2C3FB900-3529-4181-8352-BFCAEBF7B8FD}" type="pres">
      <dgm:prSet presAssocID="{03B8C638-CA15-4893-B45A-0A9488766F4B}" presName="conn2-1" presStyleLbl="parChTrans1D4" presStyleIdx="2" presStyleCnt="4"/>
      <dgm:spPr/>
      <dgm:t>
        <a:bodyPr/>
        <a:lstStyle/>
        <a:p>
          <a:endParaRPr lang="en-US"/>
        </a:p>
      </dgm:t>
    </dgm:pt>
    <dgm:pt modelId="{779022A7-7178-4662-A24F-41CD785C1B35}" type="pres">
      <dgm:prSet presAssocID="{03B8C638-CA15-4893-B45A-0A9488766F4B}" presName="connTx" presStyleLbl="parChTrans1D4" presStyleIdx="2" presStyleCnt="4"/>
      <dgm:spPr/>
      <dgm:t>
        <a:bodyPr/>
        <a:lstStyle/>
        <a:p>
          <a:endParaRPr lang="en-US"/>
        </a:p>
      </dgm:t>
    </dgm:pt>
    <dgm:pt modelId="{BF2F4EAF-AA77-4793-8E2D-3009123360FB}" type="pres">
      <dgm:prSet presAssocID="{1BE1E4CA-3183-4C62-A8A7-94FB4DA85EB7}" presName="root2" presStyleCnt="0"/>
      <dgm:spPr/>
    </dgm:pt>
    <dgm:pt modelId="{ABFB0DCC-5CBC-4041-AF97-AF10A7B3DC96}" type="pres">
      <dgm:prSet presAssocID="{1BE1E4CA-3183-4C62-A8A7-94FB4DA85EB7}" presName="LevelTwoTextNode" presStyleLbl="node4" presStyleIdx="2" presStyleCnt="4">
        <dgm:presLayoutVars>
          <dgm:chPref val="3"/>
        </dgm:presLayoutVars>
      </dgm:prSet>
      <dgm:spPr/>
      <dgm:t>
        <a:bodyPr/>
        <a:lstStyle/>
        <a:p>
          <a:endParaRPr lang="en-US"/>
        </a:p>
      </dgm:t>
    </dgm:pt>
    <dgm:pt modelId="{36559F28-CA04-4301-8F85-34F2F021A5AD}" type="pres">
      <dgm:prSet presAssocID="{1BE1E4CA-3183-4C62-A8A7-94FB4DA85EB7}" presName="level3hierChild" presStyleCnt="0"/>
      <dgm:spPr/>
    </dgm:pt>
    <dgm:pt modelId="{FADC3FA9-E5CD-42E7-A387-BDF9C31B7C8A}" type="pres">
      <dgm:prSet presAssocID="{3A2CEBF5-4E1A-48F1-AA19-D9BAC1FE0A92}" presName="conn2-1" presStyleLbl="parChTrans1D3" presStyleIdx="1" presStyleCnt="2"/>
      <dgm:spPr/>
      <dgm:t>
        <a:bodyPr/>
        <a:lstStyle/>
        <a:p>
          <a:endParaRPr lang="en-US"/>
        </a:p>
      </dgm:t>
    </dgm:pt>
    <dgm:pt modelId="{257D0F14-A830-409A-AC2F-96A1C1F10F8A}" type="pres">
      <dgm:prSet presAssocID="{3A2CEBF5-4E1A-48F1-AA19-D9BAC1FE0A92}" presName="connTx" presStyleLbl="parChTrans1D3" presStyleIdx="1" presStyleCnt="2"/>
      <dgm:spPr/>
      <dgm:t>
        <a:bodyPr/>
        <a:lstStyle/>
        <a:p>
          <a:endParaRPr lang="en-US"/>
        </a:p>
      </dgm:t>
    </dgm:pt>
    <dgm:pt modelId="{00CAFCB0-DEA8-43A6-9C88-7714E61154F2}" type="pres">
      <dgm:prSet presAssocID="{F9A81502-2C9C-47DB-ADA1-F60B11158010}" presName="root2" presStyleCnt="0"/>
      <dgm:spPr/>
    </dgm:pt>
    <dgm:pt modelId="{4B94ACF3-BB5B-4F64-AA25-8D29EF9B168A}" type="pres">
      <dgm:prSet presAssocID="{F9A81502-2C9C-47DB-ADA1-F60B11158010}" presName="LevelTwoTextNode" presStyleLbl="node3" presStyleIdx="1" presStyleCnt="2">
        <dgm:presLayoutVars>
          <dgm:chPref val="3"/>
        </dgm:presLayoutVars>
      </dgm:prSet>
      <dgm:spPr/>
      <dgm:t>
        <a:bodyPr/>
        <a:lstStyle/>
        <a:p>
          <a:endParaRPr lang="en-US"/>
        </a:p>
      </dgm:t>
    </dgm:pt>
    <dgm:pt modelId="{8220783F-7354-4921-ADB5-9D2AED03A5B4}" type="pres">
      <dgm:prSet presAssocID="{F9A81502-2C9C-47DB-ADA1-F60B11158010}" presName="level3hierChild" presStyleCnt="0"/>
      <dgm:spPr/>
    </dgm:pt>
    <dgm:pt modelId="{7F18B125-6D65-4F1B-9FDE-1537765046F4}" type="pres">
      <dgm:prSet presAssocID="{871DEBFD-6809-47CA-A8B6-31B3305E907D}" presName="conn2-1" presStyleLbl="parChTrans1D4" presStyleIdx="3" presStyleCnt="4"/>
      <dgm:spPr/>
      <dgm:t>
        <a:bodyPr/>
        <a:lstStyle/>
        <a:p>
          <a:endParaRPr lang="en-US"/>
        </a:p>
      </dgm:t>
    </dgm:pt>
    <dgm:pt modelId="{621D56EE-82D3-43BB-A4B8-24CFA95FCC3B}" type="pres">
      <dgm:prSet presAssocID="{871DEBFD-6809-47CA-A8B6-31B3305E907D}" presName="connTx" presStyleLbl="parChTrans1D4" presStyleIdx="3" presStyleCnt="4"/>
      <dgm:spPr/>
      <dgm:t>
        <a:bodyPr/>
        <a:lstStyle/>
        <a:p>
          <a:endParaRPr lang="en-US"/>
        </a:p>
      </dgm:t>
    </dgm:pt>
    <dgm:pt modelId="{C227C303-78F0-487D-B8F2-646AEBB05A6C}" type="pres">
      <dgm:prSet presAssocID="{CF8906EE-54CC-418A-ABF2-69538E6F0949}" presName="root2" presStyleCnt="0"/>
      <dgm:spPr/>
    </dgm:pt>
    <dgm:pt modelId="{DECE2CB6-189E-4286-80E9-4FF99AC91401}" type="pres">
      <dgm:prSet presAssocID="{CF8906EE-54CC-418A-ABF2-69538E6F0949}" presName="LevelTwoTextNode" presStyleLbl="node4" presStyleIdx="3" presStyleCnt="4">
        <dgm:presLayoutVars>
          <dgm:chPref val="3"/>
        </dgm:presLayoutVars>
      </dgm:prSet>
      <dgm:spPr/>
      <dgm:t>
        <a:bodyPr/>
        <a:lstStyle/>
        <a:p>
          <a:endParaRPr lang="en-US"/>
        </a:p>
      </dgm:t>
    </dgm:pt>
    <dgm:pt modelId="{905258AA-9B39-4A98-87B2-C692BFA2B604}" type="pres">
      <dgm:prSet presAssocID="{CF8906EE-54CC-418A-ABF2-69538E6F0949}" presName="level3hierChild" presStyleCnt="0"/>
      <dgm:spPr/>
    </dgm:pt>
  </dgm:ptLst>
  <dgm:cxnLst>
    <dgm:cxn modelId="{4E795FC5-1CE9-4D88-9C67-60CCA25B49E8}" type="presOf" srcId="{5CDC6E9E-2F24-4B17-8752-732B4E3BE5C0}" destId="{694142C5-26E4-4DE4-92AC-5628DB616720}" srcOrd="1" destOrd="0" presId="urn:microsoft.com/office/officeart/2005/8/layout/hierarchy2"/>
    <dgm:cxn modelId="{96BFA4E6-BEF6-4FA5-856E-C004E9503132}" srcId="{961F6F55-B99A-4793-8D5C-42F55A9FDC8B}" destId="{01A0F3AB-AD8A-43D9-B1D9-DAAB1574E0AA}" srcOrd="0" destOrd="0" parTransId="{F90FF1E5-04BC-4C9A-9C2A-0BDBE1057962}" sibTransId="{98FCA9EC-7CA3-42F1-9B4F-18E82B2AD8C6}"/>
    <dgm:cxn modelId="{C8A05B22-0305-48E7-AC58-CAFE58D384D6}" type="presOf" srcId="{5CDC6E9E-2F24-4B17-8752-732B4E3BE5C0}" destId="{405DB18D-0340-4C73-8DE0-E8B94843587E}" srcOrd="0" destOrd="0" presId="urn:microsoft.com/office/officeart/2005/8/layout/hierarchy2"/>
    <dgm:cxn modelId="{3649702F-2BFA-47F6-8FFC-11E48E5B5F5F}" type="presOf" srcId="{9B28CD5F-2507-44B7-9A2D-B211F00C5B64}" destId="{E69A49CD-AF9B-4965-B7C4-D881C4280A6F}" srcOrd="0" destOrd="0" presId="urn:microsoft.com/office/officeart/2005/8/layout/hierarchy2"/>
    <dgm:cxn modelId="{0453211B-2418-4F01-BA25-27F49B4B0E01}" type="presOf" srcId="{871DEBFD-6809-47CA-A8B6-31B3305E907D}" destId="{7F18B125-6D65-4F1B-9FDE-1537765046F4}" srcOrd="0" destOrd="0" presId="urn:microsoft.com/office/officeart/2005/8/layout/hierarchy2"/>
    <dgm:cxn modelId="{DAF1F0F6-89F8-4AF9-8102-EF3CA5327427}" type="presOf" srcId="{3A2CEBF5-4E1A-48F1-AA19-D9BAC1FE0A92}" destId="{257D0F14-A830-409A-AC2F-96A1C1F10F8A}" srcOrd="1" destOrd="0" presId="urn:microsoft.com/office/officeart/2005/8/layout/hierarchy2"/>
    <dgm:cxn modelId="{5D708027-44B7-4A4F-83A8-20ED4AE3CC5D}" type="presOf" srcId="{18736E98-449F-463A-926B-E6011471C1D4}" destId="{3796BAFF-056E-47A8-AF4C-705AC116D3FC}" srcOrd="1" destOrd="0" presId="urn:microsoft.com/office/officeart/2005/8/layout/hierarchy2"/>
    <dgm:cxn modelId="{1B369099-8DFF-410E-B0B1-DB24FF6B01A1}" type="presOf" srcId="{3A2CEBF5-4E1A-48F1-AA19-D9BAC1FE0A92}" destId="{FADC3FA9-E5CD-42E7-A387-BDF9C31B7C8A}" srcOrd="0" destOrd="0" presId="urn:microsoft.com/office/officeart/2005/8/layout/hierarchy2"/>
    <dgm:cxn modelId="{263B568D-7FE7-4BC0-AE6B-217541C0692B}" type="presOf" srcId="{F90FF1E5-04BC-4C9A-9C2A-0BDBE1057962}" destId="{833E47EC-5A4C-4EB0-A152-633115705C98}" srcOrd="1" destOrd="0" presId="urn:microsoft.com/office/officeart/2005/8/layout/hierarchy2"/>
    <dgm:cxn modelId="{B8674D9B-5DC6-4634-9DB1-CCCF15E0A1D5}" type="presOf" srcId="{DBF427C0-274E-4CC7-97D6-E3BC1AE279AA}" destId="{29E8F5CE-604D-4C0E-B36D-D2CDB6E4DB39}" srcOrd="0" destOrd="0" presId="urn:microsoft.com/office/officeart/2005/8/layout/hierarchy2"/>
    <dgm:cxn modelId="{BF7C84C4-8BC5-45DF-B15D-68F2380EFA9D}" type="presOf" srcId="{F9A81502-2C9C-47DB-ADA1-F60B11158010}" destId="{4B94ACF3-BB5B-4F64-AA25-8D29EF9B168A}" srcOrd="0" destOrd="0" presId="urn:microsoft.com/office/officeart/2005/8/layout/hierarchy2"/>
    <dgm:cxn modelId="{A19D9249-A768-4946-82A2-889F9042477A}" type="presOf" srcId="{031ACE83-0C37-49AE-9552-8F3AD3E830E8}" destId="{D9C4926A-E5A4-43C6-8F82-A0A88DE8478D}" srcOrd="1" destOrd="0" presId="urn:microsoft.com/office/officeart/2005/8/layout/hierarchy2"/>
    <dgm:cxn modelId="{7C7213B1-E861-42FC-B789-B3380DCEEBED}" srcId="{01A0F3AB-AD8A-43D9-B1D9-DAAB1574E0AA}" destId="{1BE1E4CA-3183-4C62-A8A7-94FB4DA85EB7}" srcOrd="2" destOrd="0" parTransId="{03B8C638-CA15-4893-B45A-0A9488766F4B}" sibTransId="{39AEFE12-F1F6-4514-9CC5-DD8CE89F9D91}"/>
    <dgm:cxn modelId="{6EED7D6F-91BB-4C89-9C05-89F2053321DB}" srcId="{961F6F55-B99A-4793-8D5C-42F55A9FDC8B}" destId="{F9A81502-2C9C-47DB-ADA1-F60B11158010}" srcOrd="1" destOrd="0" parTransId="{3A2CEBF5-4E1A-48F1-AA19-D9BAC1FE0A92}" sibTransId="{C9B9B931-F771-4D61-A746-A88D954FABDC}"/>
    <dgm:cxn modelId="{B94A8522-D2E4-4646-9105-B963E2D3A7D2}" type="presOf" srcId="{2131654A-4913-4354-865A-4CC9016617E5}" destId="{FF4C40DF-0B78-4C02-82A3-E77595ACDFBE}" srcOrd="0" destOrd="0" presId="urn:microsoft.com/office/officeart/2005/8/layout/hierarchy2"/>
    <dgm:cxn modelId="{0C624C7E-79FE-4BF3-8122-FB3CFEA97CBD}" type="presOf" srcId="{03B8C638-CA15-4893-B45A-0A9488766F4B}" destId="{2C3FB900-3529-4181-8352-BFCAEBF7B8FD}" srcOrd="0" destOrd="0" presId="urn:microsoft.com/office/officeart/2005/8/layout/hierarchy2"/>
    <dgm:cxn modelId="{EE47036D-445F-4DAC-8502-24C6CDFF9AE5}" type="presOf" srcId="{F90FF1E5-04BC-4C9A-9C2A-0BDBE1057962}" destId="{FE4E8A85-BEB5-440B-9AAC-4D9FCEBD74AB}" srcOrd="0" destOrd="0" presId="urn:microsoft.com/office/officeart/2005/8/layout/hierarchy2"/>
    <dgm:cxn modelId="{B026979E-FB61-4B0D-95DA-8FC0341BEC0E}" type="presOf" srcId="{1BE1E4CA-3183-4C62-A8A7-94FB4DA85EB7}" destId="{ABFB0DCC-5CBC-4041-AF97-AF10A7B3DC96}" srcOrd="0" destOrd="0" presId="urn:microsoft.com/office/officeart/2005/8/layout/hierarchy2"/>
    <dgm:cxn modelId="{F3CD85C4-9CA7-4D74-90F1-49EE43995678}" srcId="{F3EED4FE-EC1E-467A-9924-19CE564EB597}" destId="{09195561-0AFD-43CF-A437-D886836E972E}" srcOrd="0" destOrd="0" parTransId="{BE5881BD-1A35-470D-BCE6-AB5E61DD46FD}" sibTransId="{DDBC599D-CD84-4D06-B306-104DD0BAC094}"/>
    <dgm:cxn modelId="{BFC665EA-8CBA-4610-9C1B-1EB129F52EF7}" type="presOf" srcId="{01A0F3AB-AD8A-43D9-B1D9-DAAB1574E0AA}" destId="{FE5237E5-9020-4DA2-92DA-C51F1794FC2E}" srcOrd="0" destOrd="0" presId="urn:microsoft.com/office/officeart/2005/8/layout/hierarchy2"/>
    <dgm:cxn modelId="{0D3157F8-7927-41C4-8554-4688B65CF080}" type="presOf" srcId="{CF8906EE-54CC-418A-ABF2-69538E6F0949}" destId="{DECE2CB6-189E-4286-80E9-4FF99AC91401}" srcOrd="0" destOrd="0" presId="urn:microsoft.com/office/officeart/2005/8/layout/hierarchy2"/>
    <dgm:cxn modelId="{7F30F276-C448-4784-A68A-94AB9F524168}" type="presOf" srcId="{09195561-0AFD-43CF-A437-D886836E972E}" destId="{258B0FE2-7C03-4B11-BEF3-6D08992D5972}" srcOrd="0" destOrd="0" presId="urn:microsoft.com/office/officeart/2005/8/layout/hierarchy2"/>
    <dgm:cxn modelId="{65793033-6B44-46C1-A098-8D2D52ACF3DF}" type="presOf" srcId="{2131654A-4913-4354-865A-4CC9016617E5}" destId="{22C843BA-16D4-4F90-BFCC-584178DAA10D}" srcOrd="1" destOrd="0" presId="urn:microsoft.com/office/officeart/2005/8/layout/hierarchy2"/>
    <dgm:cxn modelId="{C56263E8-0D91-4CBB-A4D6-7D33C497F0A4}" srcId="{01A0F3AB-AD8A-43D9-B1D9-DAAB1574E0AA}" destId="{DBF427C0-274E-4CC7-97D6-E3BC1AE279AA}" srcOrd="1" destOrd="0" parTransId="{2131654A-4913-4354-865A-4CC9016617E5}" sibTransId="{BF098B34-55EF-4736-9079-0909AD7A3E5E}"/>
    <dgm:cxn modelId="{1D67403E-1504-454A-A518-2A0C7F97A74E}" srcId="{09195561-0AFD-43CF-A437-D886836E972E}" destId="{961F6F55-B99A-4793-8D5C-42F55A9FDC8B}" srcOrd="1" destOrd="0" parTransId="{18736E98-449F-463A-926B-E6011471C1D4}" sibTransId="{A2D48145-52B3-44D9-9366-8232784A514E}"/>
    <dgm:cxn modelId="{C6F5DE76-AB54-46F0-BFAA-1EAB021AFF8C}" srcId="{01A0F3AB-AD8A-43D9-B1D9-DAAB1574E0AA}" destId="{52033206-4464-434F-B093-62E72FE8A4D2}" srcOrd="0" destOrd="0" parTransId="{5CDC6E9E-2F24-4B17-8752-732B4E3BE5C0}" sibTransId="{C40D2534-FBB1-427C-897C-9D4F5E3051F0}"/>
    <dgm:cxn modelId="{FD9B6625-631D-4833-B7C8-E581341977F5}" type="presOf" srcId="{031ACE83-0C37-49AE-9552-8F3AD3E830E8}" destId="{9F5E43DB-A71A-490B-B933-745F9073BD9F}" srcOrd="0" destOrd="0" presId="urn:microsoft.com/office/officeart/2005/8/layout/hierarchy2"/>
    <dgm:cxn modelId="{0597C13F-64FB-498B-9124-7100C61ED613}" type="presOf" srcId="{18736E98-449F-463A-926B-E6011471C1D4}" destId="{95D4FE08-49F7-41D1-A3BF-47157F08D50E}" srcOrd="0" destOrd="0" presId="urn:microsoft.com/office/officeart/2005/8/layout/hierarchy2"/>
    <dgm:cxn modelId="{D9649BE4-08A9-436F-8C1D-C7BB165CDCF1}" type="presOf" srcId="{F3EED4FE-EC1E-467A-9924-19CE564EB597}" destId="{97764219-852F-4A76-ABEC-1F24A16007CD}" srcOrd="0" destOrd="0" presId="urn:microsoft.com/office/officeart/2005/8/layout/hierarchy2"/>
    <dgm:cxn modelId="{7EF2E109-B001-4B61-AC3B-1910D01764DC}" srcId="{09195561-0AFD-43CF-A437-D886836E972E}" destId="{9B28CD5F-2507-44B7-9A2D-B211F00C5B64}" srcOrd="0" destOrd="0" parTransId="{031ACE83-0C37-49AE-9552-8F3AD3E830E8}" sibTransId="{7E5D9727-F73B-425A-A727-2D617B111451}"/>
    <dgm:cxn modelId="{F6424CBD-ABD7-4C6A-9975-A5BC35E308CF}" type="presOf" srcId="{52033206-4464-434F-B093-62E72FE8A4D2}" destId="{580806B5-C442-46CF-806C-95925934335B}" srcOrd="0" destOrd="0" presId="urn:microsoft.com/office/officeart/2005/8/layout/hierarchy2"/>
    <dgm:cxn modelId="{A69EBDAF-1D90-406C-A625-FBBB028094FF}" type="presOf" srcId="{03B8C638-CA15-4893-B45A-0A9488766F4B}" destId="{779022A7-7178-4662-A24F-41CD785C1B35}" srcOrd="1" destOrd="0" presId="urn:microsoft.com/office/officeart/2005/8/layout/hierarchy2"/>
    <dgm:cxn modelId="{B46CEF40-1E82-4120-A962-1D3A08C75CE1}" srcId="{F9A81502-2C9C-47DB-ADA1-F60B11158010}" destId="{CF8906EE-54CC-418A-ABF2-69538E6F0949}" srcOrd="0" destOrd="0" parTransId="{871DEBFD-6809-47CA-A8B6-31B3305E907D}" sibTransId="{C921C1C8-7D57-4599-A13B-8009582F2B5A}"/>
    <dgm:cxn modelId="{FC8FD1C2-8751-4DA0-B5AF-6D76CC2E1A26}" type="presOf" srcId="{961F6F55-B99A-4793-8D5C-42F55A9FDC8B}" destId="{A69D003E-6CF1-435B-BD42-95A86D6852D6}" srcOrd="0" destOrd="0" presId="urn:microsoft.com/office/officeart/2005/8/layout/hierarchy2"/>
    <dgm:cxn modelId="{EDDE594C-E6B5-4C53-BD4E-DF91DB00B76A}" type="presOf" srcId="{871DEBFD-6809-47CA-A8B6-31B3305E907D}" destId="{621D56EE-82D3-43BB-A4B8-24CFA95FCC3B}" srcOrd="1" destOrd="0" presId="urn:microsoft.com/office/officeart/2005/8/layout/hierarchy2"/>
    <dgm:cxn modelId="{FF1BAD5B-E8CA-403C-A973-209983B801C3}" type="presParOf" srcId="{97764219-852F-4A76-ABEC-1F24A16007CD}" destId="{A0066F3E-FCD5-4B1A-AEA8-732FA88110BB}" srcOrd="0" destOrd="0" presId="urn:microsoft.com/office/officeart/2005/8/layout/hierarchy2"/>
    <dgm:cxn modelId="{E1F79B05-9858-4111-8892-C844DF08FF44}" type="presParOf" srcId="{A0066F3E-FCD5-4B1A-AEA8-732FA88110BB}" destId="{258B0FE2-7C03-4B11-BEF3-6D08992D5972}" srcOrd="0" destOrd="0" presId="urn:microsoft.com/office/officeart/2005/8/layout/hierarchy2"/>
    <dgm:cxn modelId="{1F08AC32-D006-49F5-B49D-D4A59D87A34B}" type="presParOf" srcId="{A0066F3E-FCD5-4B1A-AEA8-732FA88110BB}" destId="{7A7D3602-C585-4684-8238-88B2BD87E07C}" srcOrd="1" destOrd="0" presId="urn:microsoft.com/office/officeart/2005/8/layout/hierarchy2"/>
    <dgm:cxn modelId="{65B8D599-C0FC-4B87-B3E3-D62BE2F03856}" type="presParOf" srcId="{7A7D3602-C585-4684-8238-88B2BD87E07C}" destId="{9F5E43DB-A71A-490B-B933-745F9073BD9F}" srcOrd="0" destOrd="0" presId="urn:microsoft.com/office/officeart/2005/8/layout/hierarchy2"/>
    <dgm:cxn modelId="{7C5E3897-8A8F-4EBB-89E9-FEB32BD978F7}" type="presParOf" srcId="{9F5E43DB-A71A-490B-B933-745F9073BD9F}" destId="{D9C4926A-E5A4-43C6-8F82-A0A88DE8478D}" srcOrd="0" destOrd="0" presId="urn:microsoft.com/office/officeart/2005/8/layout/hierarchy2"/>
    <dgm:cxn modelId="{9A72D70F-2636-40A8-9D4E-BBC40935B153}" type="presParOf" srcId="{7A7D3602-C585-4684-8238-88B2BD87E07C}" destId="{F58B4A17-1E5A-4BB7-B63A-264730B400C3}" srcOrd="1" destOrd="0" presId="urn:microsoft.com/office/officeart/2005/8/layout/hierarchy2"/>
    <dgm:cxn modelId="{2339525E-E5C4-459B-992B-C6F7E0F8CB92}" type="presParOf" srcId="{F58B4A17-1E5A-4BB7-B63A-264730B400C3}" destId="{E69A49CD-AF9B-4965-B7C4-D881C4280A6F}" srcOrd="0" destOrd="0" presId="urn:microsoft.com/office/officeart/2005/8/layout/hierarchy2"/>
    <dgm:cxn modelId="{25EF890F-459E-486A-9719-420ABA901B45}" type="presParOf" srcId="{F58B4A17-1E5A-4BB7-B63A-264730B400C3}" destId="{AC28EDC3-61E6-45E4-9814-375FE604A4B6}" srcOrd="1" destOrd="0" presId="urn:microsoft.com/office/officeart/2005/8/layout/hierarchy2"/>
    <dgm:cxn modelId="{FAEF07A8-000E-4C0B-9CA3-1567CBC4A5DC}" type="presParOf" srcId="{7A7D3602-C585-4684-8238-88B2BD87E07C}" destId="{95D4FE08-49F7-41D1-A3BF-47157F08D50E}" srcOrd="2" destOrd="0" presId="urn:microsoft.com/office/officeart/2005/8/layout/hierarchy2"/>
    <dgm:cxn modelId="{28951C45-FF12-4B2C-8A3C-4130867806E8}" type="presParOf" srcId="{95D4FE08-49F7-41D1-A3BF-47157F08D50E}" destId="{3796BAFF-056E-47A8-AF4C-705AC116D3FC}" srcOrd="0" destOrd="0" presId="urn:microsoft.com/office/officeart/2005/8/layout/hierarchy2"/>
    <dgm:cxn modelId="{C7E798BC-E3B3-45D3-BDC1-D80340738C97}" type="presParOf" srcId="{7A7D3602-C585-4684-8238-88B2BD87E07C}" destId="{7B0887B5-C85B-4DBE-A3F8-AB672F1F2240}" srcOrd="3" destOrd="0" presId="urn:microsoft.com/office/officeart/2005/8/layout/hierarchy2"/>
    <dgm:cxn modelId="{EFA5FD62-9E38-469F-AD79-ED03C9A8BB6F}" type="presParOf" srcId="{7B0887B5-C85B-4DBE-A3F8-AB672F1F2240}" destId="{A69D003E-6CF1-435B-BD42-95A86D6852D6}" srcOrd="0" destOrd="0" presId="urn:microsoft.com/office/officeart/2005/8/layout/hierarchy2"/>
    <dgm:cxn modelId="{6B2BED8F-4BAD-4307-93FB-C053C4B9EDB9}" type="presParOf" srcId="{7B0887B5-C85B-4DBE-A3F8-AB672F1F2240}" destId="{0868DA49-09E3-46ED-B264-614CDC3AE33C}" srcOrd="1" destOrd="0" presId="urn:microsoft.com/office/officeart/2005/8/layout/hierarchy2"/>
    <dgm:cxn modelId="{BFC77191-82F0-4152-BA3D-C476F4032E88}" type="presParOf" srcId="{0868DA49-09E3-46ED-B264-614CDC3AE33C}" destId="{FE4E8A85-BEB5-440B-9AAC-4D9FCEBD74AB}" srcOrd="0" destOrd="0" presId="urn:microsoft.com/office/officeart/2005/8/layout/hierarchy2"/>
    <dgm:cxn modelId="{D47218AA-5434-498B-9B94-45DF5E500135}" type="presParOf" srcId="{FE4E8A85-BEB5-440B-9AAC-4D9FCEBD74AB}" destId="{833E47EC-5A4C-4EB0-A152-633115705C98}" srcOrd="0" destOrd="0" presId="urn:microsoft.com/office/officeart/2005/8/layout/hierarchy2"/>
    <dgm:cxn modelId="{985CB386-18D2-45CE-9352-E5B42EEB530E}" type="presParOf" srcId="{0868DA49-09E3-46ED-B264-614CDC3AE33C}" destId="{6AAC15C3-2079-4B47-A99E-AA930FDF1C74}" srcOrd="1" destOrd="0" presId="urn:microsoft.com/office/officeart/2005/8/layout/hierarchy2"/>
    <dgm:cxn modelId="{B839677D-22FA-44B8-BBA2-352AE19A254A}" type="presParOf" srcId="{6AAC15C3-2079-4B47-A99E-AA930FDF1C74}" destId="{FE5237E5-9020-4DA2-92DA-C51F1794FC2E}" srcOrd="0" destOrd="0" presId="urn:microsoft.com/office/officeart/2005/8/layout/hierarchy2"/>
    <dgm:cxn modelId="{121C049D-7B74-47E2-8D16-90A896E20E53}" type="presParOf" srcId="{6AAC15C3-2079-4B47-A99E-AA930FDF1C74}" destId="{55A7A37B-CA56-43B9-B61E-A06F4A474F35}" srcOrd="1" destOrd="0" presId="urn:microsoft.com/office/officeart/2005/8/layout/hierarchy2"/>
    <dgm:cxn modelId="{DDF25899-A937-4ADC-97B7-7984893AA0D5}" type="presParOf" srcId="{55A7A37B-CA56-43B9-B61E-A06F4A474F35}" destId="{405DB18D-0340-4C73-8DE0-E8B94843587E}" srcOrd="0" destOrd="0" presId="urn:microsoft.com/office/officeart/2005/8/layout/hierarchy2"/>
    <dgm:cxn modelId="{F9DA7FEF-0BC9-4B9F-A4D2-49FAD868EF64}" type="presParOf" srcId="{405DB18D-0340-4C73-8DE0-E8B94843587E}" destId="{694142C5-26E4-4DE4-92AC-5628DB616720}" srcOrd="0" destOrd="0" presId="urn:microsoft.com/office/officeart/2005/8/layout/hierarchy2"/>
    <dgm:cxn modelId="{44BBA02F-6727-470D-A287-4FADB8F34B1E}" type="presParOf" srcId="{55A7A37B-CA56-43B9-B61E-A06F4A474F35}" destId="{F1C82FCC-B9A7-41D6-8BD6-7454E2776D2A}" srcOrd="1" destOrd="0" presId="urn:microsoft.com/office/officeart/2005/8/layout/hierarchy2"/>
    <dgm:cxn modelId="{073D28BB-CE81-4FE5-9E9E-83D24EE7B388}" type="presParOf" srcId="{F1C82FCC-B9A7-41D6-8BD6-7454E2776D2A}" destId="{580806B5-C442-46CF-806C-95925934335B}" srcOrd="0" destOrd="0" presId="urn:microsoft.com/office/officeart/2005/8/layout/hierarchy2"/>
    <dgm:cxn modelId="{D813B9E0-3977-4FF4-B522-6506965D231E}" type="presParOf" srcId="{F1C82FCC-B9A7-41D6-8BD6-7454E2776D2A}" destId="{5F371FCD-57D9-44CC-AE4C-8FFF6DD569F5}" srcOrd="1" destOrd="0" presId="urn:microsoft.com/office/officeart/2005/8/layout/hierarchy2"/>
    <dgm:cxn modelId="{BFA43683-0FBB-4F97-9C27-B16E0520398E}" type="presParOf" srcId="{55A7A37B-CA56-43B9-B61E-A06F4A474F35}" destId="{FF4C40DF-0B78-4C02-82A3-E77595ACDFBE}" srcOrd="2" destOrd="0" presId="urn:microsoft.com/office/officeart/2005/8/layout/hierarchy2"/>
    <dgm:cxn modelId="{9064294D-B986-432B-BDDC-726C65D812C4}" type="presParOf" srcId="{FF4C40DF-0B78-4C02-82A3-E77595ACDFBE}" destId="{22C843BA-16D4-4F90-BFCC-584178DAA10D}" srcOrd="0" destOrd="0" presId="urn:microsoft.com/office/officeart/2005/8/layout/hierarchy2"/>
    <dgm:cxn modelId="{E036989C-9BDC-4FCF-B831-2F7B896E877F}" type="presParOf" srcId="{55A7A37B-CA56-43B9-B61E-A06F4A474F35}" destId="{DB54EB43-2392-4AD9-BDC8-63D8C5DC7532}" srcOrd="3" destOrd="0" presId="urn:microsoft.com/office/officeart/2005/8/layout/hierarchy2"/>
    <dgm:cxn modelId="{009E8F9F-E43B-40FF-8DA3-7F7CA0FDDDF9}" type="presParOf" srcId="{DB54EB43-2392-4AD9-BDC8-63D8C5DC7532}" destId="{29E8F5CE-604D-4C0E-B36D-D2CDB6E4DB39}" srcOrd="0" destOrd="0" presId="urn:microsoft.com/office/officeart/2005/8/layout/hierarchy2"/>
    <dgm:cxn modelId="{B17A7E51-48AD-455E-B257-DE69FB6AFE16}" type="presParOf" srcId="{DB54EB43-2392-4AD9-BDC8-63D8C5DC7532}" destId="{D8620539-D40A-4690-8D93-329B33F6B60C}" srcOrd="1" destOrd="0" presId="urn:microsoft.com/office/officeart/2005/8/layout/hierarchy2"/>
    <dgm:cxn modelId="{8043C5B1-746D-4FCE-B7B2-94EFFB6636D1}" type="presParOf" srcId="{55A7A37B-CA56-43B9-B61E-A06F4A474F35}" destId="{2C3FB900-3529-4181-8352-BFCAEBF7B8FD}" srcOrd="4" destOrd="0" presId="urn:microsoft.com/office/officeart/2005/8/layout/hierarchy2"/>
    <dgm:cxn modelId="{84D74BDC-50AD-4021-A01C-A578E39BB5E5}" type="presParOf" srcId="{2C3FB900-3529-4181-8352-BFCAEBF7B8FD}" destId="{779022A7-7178-4662-A24F-41CD785C1B35}" srcOrd="0" destOrd="0" presId="urn:microsoft.com/office/officeart/2005/8/layout/hierarchy2"/>
    <dgm:cxn modelId="{FD555ECA-72CB-4927-95C7-2D3627E182CF}" type="presParOf" srcId="{55A7A37B-CA56-43B9-B61E-A06F4A474F35}" destId="{BF2F4EAF-AA77-4793-8E2D-3009123360FB}" srcOrd="5" destOrd="0" presId="urn:microsoft.com/office/officeart/2005/8/layout/hierarchy2"/>
    <dgm:cxn modelId="{10F7E3CE-7F86-44E2-8D35-983254EF7609}" type="presParOf" srcId="{BF2F4EAF-AA77-4793-8E2D-3009123360FB}" destId="{ABFB0DCC-5CBC-4041-AF97-AF10A7B3DC96}" srcOrd="0" destOrd="0" presId="urn:microsoft.com/office/officeart/2005/8/layout/hierarchy2"/>
    <dgm:cxn modelId="{1E0993AE-BE06-4984-9D94-C081012DE8F2}" type="presParOf" srcId="{BF2F4EAF-AA77-4793-8E2D-3009123360FB}" destId="{36559F28-CA04-4301-8F85-34F2F021A5AD}" srcOrd="1" destOrd="0" presId="urn:microsoft.com/office/officeart/2005/8/layout/hierarchy2"/>
    <dgm:cxn modelId="{B681611E-A8EB-4881-9779-8D26D437CB9C}" type="presParOf" srcId="{0868DA49-09E3-46ED-B264-614CDC3AE33C}" destId="{FADC3FA9-E5CD-42E7-A387-BDF9C31B7C8A}" srcOrd="2" destOrd="0" presId="urn:microsoft.com/office/officeart/2005/8/layout/hierarchy2"/>
    <dgm:cxn modelId="{EB585FA2-C729-427D-96C5-2654597DA049}" type="presParOf" srcId="{FADC3FA9-E5CD-42E7-A387-BDF9C31B7C8A}" destId="{257D0F14-A830-409A-AC2F-96A1C1F10F8A}" srcOrd="0" destOrd="0" presId="urn:microsoft.com/office/officeart/2005/8/layout/hierarchy2"/>
    <dgm:cxn modelId="{33F250EA-868F-42F1-95E1-809E42C150FD}" type="presParOf" srcId="{0868DA49-09E3-46ED-B264-614CDC3AE33C}" destId="{00CAFCB0-DEA8-43A6-9C88-7714E61154F2}" srcOrd="3" destOrd="0" presId="urn:microsoft.com/office/officeart/2005/8/layout/hierarchy2"/>
    <dgm:cxn modelId="{6282A7B6-9CFE-40F8-921F-251FA9671971}" type="presParOf" srcId="{00CAFCB0-DEA8-43A6-9C88-7714E61154F2}" destId="{4B94ACF3-BB5B-4F64-AA25-8D29EF9B168A}" srcOrd="0" destOrd="0" presId="urn:microsoft.com/office/officeart/2005/8/layout/hierarchy2"/>
    <dgm:cxn modelId="{8FBC0429-4D50-4BEF-BB11-C5EEF1FAC5D0}" type="presParOf" srcId="{00CAFCB0-DEA8-43A6-9C88-7714E61154F2}" destId="{8220783F-7354-4921-ADB5-9D2AED03A5B4}" srcOrd="1" destOrd="0" presId="urn:microsoft.com/office/officeart/2005/8/layout/hierarchy2"/>
    <dgm:cxn modelId="{B7D4DA29-00AD-41E4-9D1B-E78BF4A9B695}" type="presParOf" srcId="{8220783F-7354-4921-ADB5-9D2AED03A5B4}" destId="{7F18B125-6D65-4F1B-9FDE-1537765046F4}" srcOrd="0" destOrd="0" presId="urn:microsoft.com/office/officeart/2005/8/layout/hierarchy2"/>
    <dgm:cxn modelId="{7FE70C90-F9B6-4A98-9984-049F0B4782AC}" type="presParOf" srcId="{7F18B125-6D65-4F1B-9FDE-1537765046F4}" destId="{621D56EE-82D3-43BB-A4B8-24CFA95FCC3B}" srcOrd="0" destOrd="0" presId="urn:microsoft.com/office/officeart/2005/8/layout/hierarchy2"/>
    <dgm:cxn modelId="{0F112CF4-65E2-42A2-B71C-8A2012A33D02}" type="presParOf" srcId="{8220783F-7354-4921-ADB5-9D2AED03A5B4}" destId="{C227C303-78F0-487D-B8F2-646AEBB05A6C}" srcOrd="1" destOrd="0" presId="urn:microsoft.com/office/officeart/2005/8/layout/hierarchy2"/>
    <dgm:cxn modelId="{D3D1303F-6889-4FA6-B58D-D39921CF204D}" type="presParOf" srcId="{C227C303-78F0-487D-B8F2-646AEBB05A6C}" destId="{DECE2CB6-189E-4286-80E9-4FF99AC91401}" srcOrd="0" destOrd="0" presId="urn:microsoft.com/office/officeart/2005/8/layout/hierarchy2"/>
    <dgm:cxn modelId="{E39414FB-2FA7-4FC5-8E70-A8A210C8354E}" type="presParOf" srcId="{C227C303-78F0-487D-B8F2-646AEBB05A6C}" destId="{905258AA-9B39-4A98-87B2-C692BFA2B604}"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EED4FE-EC1E-467A-9924-19CE564EB597}" type="doc">
      <dgm:prSet loTypeId="urn:microsoft.com/office/officeart/2005/8/layout/hierarchy2" loCatId="hierarchy" qsTypeId="urn:microsoft.com/office/officeart/2005/8/quickstyle/3d2" qsCatId="3D" csTypeId="urn:microsoft.com/office/officeart/2005/8/colors/colorful5" csCatId="colorful" phldr="1"/>
      <dgm:spPr/>
      <dgm:t>
        <a:bodyPr/>
        <a:lstStyle/>
        <a:p>
          <a:endParaRPr lang="en-US"/>
        </a:p>
      </dgm:t>
    </dgm:pt>
    <dgm:pt modelId="{09195561-0AFD-43CF-A437-D886836E972E}">
      <dgm:prSet phldrT="[Text]" custT="1"/>
      <dgm:spPr/>
      <dgm:t>
        <a:bodyPr/>
        <a:lstStyle/>
        <a:p>
          <a:r>
            <a:rPr lang="fa-IR" sz="3200" dirty="0">
              <a:cs typeface="B Nazanin" panose="00000400000000000000" pitchFamily="2" charset="-78"/>
            </a:rPr>
            <a:t>انواع مقامت</a:t>
          </a:r>
          <a:endParaRPr lang="en-US" sz="3200" dirty="0">
            <a:cs typeface="B Nazanin" panose="00000400000000000000" pitchFamily="2" charset="-78"/>
          </a:endParaRPr>
        </a:p>
      </dgm:t>
    </dgm:pt>
    <dgm:pt modelId="{BE5881BD-1A35-470D-BCE6-AB5E61DD46FD}" type="parTrans" cxnId="{F3CD85C4-9CA7-4D74-90F1-49EE43995678}">
      <dgm:prSet/>
      <dgm:spPr/>
      <dgm:t>
        <a:bodyPr/>
        <a:lstStyle/>
        <a:p>
          <a:endParaRPr lang="en-US"/>
        </a:p>
      </dgm:t>
    </dgm:pt>
    <dgm:pt modelId="{DDBC599D-CD84-4D06-B306-104DD0BAC094}" type="sibTrans" cxnId="{F3CD85C4-9CA7-4D74-90F1-49EE43995678}">
      <dgm:prSet/>
      <dgm:spPr/>
      <dgm:t>
        <a:bodyPr/>
        <a:lstStyle/>
        <a:p>
          <a:endParaRPr lang="en-US"/>
        </a:p>
      </dgm:t>
    </dgm:pt>
    <dgm:pt modelId="{9B28CD5F-2507-44B7-9A2D-B211F00C5B64}">
      <dgm:prSet phldrT="[Text]" custT="1"/>
      <dgm:spPr/>
      <dgm:t>
        <a:bodyPr/>
        <a:lstStyle/>
        <a:p>
          <a:r>
            <a:rPr lang="fa-IR" sz="3200" dirty="0">
              <a:cs typeface="B Nazanin" panose="00000400000000000000" pitchFamily="2" charset="-78"/>
            </a:rPr>
            <a:t>ثابت</a:t>
          </a:r>
          <a:endParaRPr lang="en-US" sz="3200" dirty="0">
            <a:cs typeface="B Nazanin" panose="00000400000000000000" pitchFamily="2" charset="-78"/>
          </a:endParaRPr>
        </a:p>
      </dgm:t>
    </dgm:pt>
    <dgm:pt modelId="{031ACE83-0C37-49AE-9552-8F3AD3E830E8}" type="parTrans" cxnId="{7EF2E109-B001-4B61-AC3B-1910D01764DC}">
      <dgm:prSet/>
      <dgm:spPr/>
      <dgm:t>
        <a:bodyPr/>
        <a:lstStyle/>
        <a:p>
          <a:endParaRPr lang="en-US"/>
        </a:p>
      </dgm:t>
    </dgm:pt>
    <dgm:pt modelId="{7E5D9727-F73B-425A-A727-2D617B111451}" type="sibTrans" cxnId="{7EF2E109-B001-4B61-AC3B-1910D01764DC}">
      <dgm:prSet/>
      <dgm:spPr/>
      <dgm:t>
        <a:bodyPr/>
        <a:lstStyle/>
        <a:p>
          <a:endParaRPr lang="en-US"/>
        </a:p>
      </dgm:t>
    </dgm:pt>
    <dgm:pt modelId="{961F6F55-B99A-4793-8D5C-42F55A9FDC8B}">
      <dgm:prSet phldrT="[Text]" custT="1"/>
      <dgm:spPr>
        <a:solidFill>
          <a:srgbClr val="FF0000"/>
        </a:solidFill>
      </dgm:spPr>
      <dgm:t>
        <a:bodyPr/>
        <a:lstStyle/>
        <a:p>
          <a:r>
            <a:rPr lang="fa-IR" sz="3200" dirty="0">
              <a:cs typeface="B Nazanin" panose="00000400000000000000" pitchFamily="2" charset="-78"/>
            </a:rPr>
            <a:t>متغیر</a:t>
          </a:r>
          <a:endParaRPr lang="en-US" sz="3200" dirty="0">
            <a:cs typeface="B Nazanin" panose="00000400000000000000" pitchFamily="2" charset="-78"/>
          </a:endParaRPr>
        </a:p>
      </dgm:t>
    </dgm:pt>
    <dgm:pt modelId="{18736E98-449F-463A-926B-E6011471C1D4}" type="parTrans" cxnId="{1D67403E-1504-454A-A518-2A0C7F97A74E}">
      <dgm:prSet/>
      <dgm:spPr/>
      <dgm:t>
        <a:bodyPr/>
        <a:lstStyle/>
        <a:p>
          <a:endParaRPr lang="en-US"/>
        </a:p>
      </dgm:t>
    </dgm:pt>
    <dgm:pt modelId="{A2D48145-52B3-44D9-9366-8232784A514E}" type="sibTrans" cxnId="{1D67403E-1504-454A-A518-2A0C7F97A74E}">
      <dgm:prSet/>
      <dgm:spPr/>
      <dgm:t>
        <a:bodyPr/>
        <a:lstStyle/>
        <a:p>
          <a:endParaRPr lang="en-US"/>
        </a:p>
      </dgm:t>
    </dgm:pt>
    <dgm:pt modelId="{01A0F3AB-AD8A-43D9-B1D9-DAAB1574E0AA}">
      <dgm:prSet phldrT="[Text]" custT="1"/>
      <dgm:spPr>
        <a:solidFill>
          <a:srgbClr val="FF0000"/>
        </a:solidFill>
      </dgm:spPr>
      <dgm:t>
        <a:bodyPr/>
        <a:lstStyle/>
        <a:p>
          <a:r>
            <a:rPr lang="fa-IR" sz="3200" dirty="0">
              <a:cs typeface="B Nazanin" panose="00000400000000000000" pitchFamily="2" charset="-78"/>
            </a:rPr>
            <a:t>دستی</a:t>
          </a:r>
          <a:endParaRPr lang="en-US" sz="3200" dirty="0">
            <a:cs typeface="B Nazanin" panose="00000400000000000000" pitchFamily="2" charset="-78"/>
          </a:endParaRPr>
        </a:p>
      </dgm:t>
    </dgm:pt>
    <dgm:pt modelId="{F90FF1E5-04BC-4C9A-9C2A-0BDBE1057962}" type="parTrans" cxnId="{96BFA4E6-BEF6-4FA5-856E-C004E9503132}">
      <dgm:prSet/>
      <dgm:spPr/>
      <dgm:t>
        <a:bodyPr/>
        <a:lstStyle/>
        <a:p>
          <a:endParaRPr lang="en-US"/>
        </a:p>
      </dgm:t>
    </dgm:pt>
    <dgm:pt modelId="{98FCA9EC-7CA3-42F1-9B4F-18E82B2AD8C6}" type="sibTrans" cxnId="{96BFA4E6-BEF6-4FA5-856E-C004E9503132}">
      <dgm:prSet/>
      <dgm:spPr/>
      <dgm:t>
        <a:bodyPr/>
        <a:lstStyle/>
        <a:p>
          <a:endParaRPr lang="en-US"/>
        </a:p>
      </dgm:t>
    </dgm:pt>
    <dgm:pt modelId="{F9A81502-2C9C-47DB-ADA1-F60B11158010}">
      <dgm:prSet phldrT="[Text]" custT="1"/>
      <dgm:spPr/>
      <dgm:t>
        <a:bodyPr/>
        <a:lstStyle/>
        <a:p>
          <a:r>
            <a:rPr lang="fa-IR" sz="3200" dirty="0">
              <a:cs typeface="B Nazanin" panose="00000400000000000000" pitchFamily="2" charset="-78"/>
            </a:rPr>
            <a:t>خودکار</a:t>
          </a:r>
          <a:endParaRPr lang="en-US" sz="3200" dirty="0">
            <a:cs typeface="B Nazanin" panose="00000400000000000000" pitchFamily="2" charset="-78"/>
          </a:endParaRPr>
        </a:p>
      </dgm:t>
    </dgm:pt>
    <dgm:pt modelId="{3A2CEBF5-4E1A-48F1-AA19-D9BAC1FE0A92}" type="parTrans" cxnId="{6EED7D6F-91BB-4C89-9C05-89F2053321DB}">
      <dgm:prSet/>
      <dgm:spPr/>
      <dgm:t>
        <a:bodyPr/>
        <a:lstStyle/>
        <a:p>
          <a:endParaRPr lang="en-US"/>
        </a:p>
      </dgm:t>
    </dgm:pt>
    <dgm:pt modelId="{C9B9B931-F771-4D61-A746-A88D954FABDC}" type="sibTrans" cxnId="{6EED7D6F-91BB-4C89-9C05-89F2053321DB}">
      <dgm:prSet/>
      <dgm:spPr/>
      <dgm:t>
        <a:bodyPr/>
        <a:lstStyle/>
        <a:p>
          <a:endParaRPr lang="en-US"/>
        </a:p>
      </dgm:t>
    </dgm:pt>
    <dgm:pt modelId="{CF8906EE-54CC-418A-ABF2-69538E6F0949}">
      <dgm:prSet phldrT="[Text]" custT="1"/>
      <dgm:spPr/>
      <dgm:t>
        <a:bodyPr/>
        <a:lstStyle/>
        <a:p>
          <a:r>
            <a:rPr lang="fa-IR" sz="3200" dirty="0">
              <a:cs typeface="B Nazanin" panose="00000400000000000000" pitchFamily="2" charset="-78"/>
            </a:rPr>
            <a:t>فتوسل</a:t>
          </a:r>
          <a:endParaRPr lang="en-US" sz="3200" dirty="0">
            <a:cs typeface="B Nazanin" panose="00000400000000000000" pitchFamily="2" charset="-78"/>
          </a:endParaRPr>
        </a:p>
      </dgm:t>
    </dgm:pt>
    <dgm:pt modelId="{871DEBFD-6809-47CA-A8B6-31B3305E907D}" type="parTrans" cxnId="{B46CEF40-1E82-4120-A962-1D3A08C75CE1}">
      <dgm:prSet/>
      <dgm:spPr/>
      <dgm:t>
        <a:bodyPr/>
        <a:lstStyle/>
        <a:p>
          <a:endParaRPr lang="en-US"/>
        </a:p>
      </dgm:t>
    </dgm:pt>
    <dgm:pt modelId="{C921C1C8-7D57-4599-A13B-8009582F2B5A}" type="sibTrans" cxnId="{B46CEF40-1E82-4120-A962-1D3A08C75CE1}">
      <dgm:prSet/>
      <dgm:spPr/>
      <dgm:t>
        <a:bodyPr/>
        <a:lstStyle/>
        <a:p>
          <a:endParaRPr lang="en-US"/>
        </a:p>
      </dgm:t>
    </dgm:pt>
    <dgm:pt modelId="{52033206-4464-434F-B093-62E72FE8A4D2}">
      <dgm:prSet phldrT="[Text]" custT="1"/>
      <dgm:spPr/>
      <dgm:t>
        <a:bodyPr/>
        <a:lstStyle/>
        <a:p>
          <a:r>
            <a:rPr lang="fa-IR" sz="3200" dirty="0">
              <a:cs typeface="B Nazanin" panose="00000400000000000000" pitchFamily="2" charset="-78"/>
            </a:rPr>
            <a:t>ولوم</a:t>
          </a:r>
          <a:endParaRPr lang="en-US" sz="3200" dirty="0">
            <a:cs typeface="B Nazanin" panose="00000400000000000000" pitchFamily="2" charset="-78"/>
          </a:endParaRPr>
        </a:p>
      </dgm:t>
    </dgm:pt>
    <dgm:pt modelId="{5CDC6E9E-2F24-4B17-8752-732B4E3BE5C0}" type="parTrans" cxnId="{C6F5DE76-AB54-46F0-BFAA-1EAB021AFF8C}">
      <dgm:prSet/>
      <dgm:spPr/>
      <dgm:t>
        <a:bodyPr/>
        <a:lstStyle/>
        <a:p>
          <a:endParaRPr lang="en-US"/>
        </a:p>
      </dgm:t>
    </dgm:pt>
    <dgm:pt modelId="{C40D2534-FBB1-427C-897C-9D4F5E3051F0}" type="sibTrans" cxnId="{C6F5DE76-AB54-46F0-BFAA-1EAB021AFF8C}">
      <dgm:prSet/>
      <dgm:spPr/>
      <dgm:t>
        <a:bodyPr/>
        <a:lstStyle/>
        <a:p>
          <a:endParaRPr lang="en-US"/>
        </a:p>
      </dgm:t>
    </dgm:pt>
    <dgm:pt modelId="{DBF427C0-274E-4CC7-97D6-E3BC1AE279AA}">
      <dgm:prSet phldrT="[Text]" custT="1"/>
      <dgm:spPr/>
      <dgm:t>
        <a:bodyPr/>
        <a:lstStyle/>
        <a:p>
          <a:r>
            <a:rPr lang="fa-IR" sz="3200" dirty="0">
              <a:cs typeface="B Nazanin" panose="00000400000000000000" pitchFamily="2" charset="-78"/>
            </a:rPr>
            <a:t>پتانسیومتر</a:t>
          </a:r>
          <a:endParaRPr lang="en-US" sz="3200" dirty="0">
            <a:cs typeface="B Nazanin" panose="00000400000000000000" pitchFamily="2" charset="-78"/>
          </a:endParaRPr>
        </a:p>
      </dgm:t>
    </dgm:pt>
    <dgm:pt modelId="{2131654A-4913-4354-865A-4CC9016617E5}" type="parTrans" cxnId="{C56263E8-0D91-4CBB-A4D6-7D33C497F0A4}">
      <dgm:prSet/>
      <dgm:spPr/>
      <dgm:t>
        <a:bodyPr/>
        <a:lstStyle/>
        <a:p>
          <a:endParaRPr lang="en-US"/>
        </a:p>
      </dgm:t>
    </dgm:pt>
    <dgm:pt modelId="{BF098B34-55EF-4736-9079-0909AD7A3E5E}" type="sibTrans" cxnId="{C56263E8-0D91-4CBB-A4D6-7D33C497F0A4}">
      <dgm:prSet/>
      <dgm:spPr/>
      <dgm:t>
        <a:bodyPr/>
        <a:lstStyle/>
        <a:p>
          <a:endParaRPr lang="en-US"/>
        </a:p>
      </dgm:t>
    </dgm:pt>
    <dgm:pt modelId="{1BE1E4CA-3183-4C62-A8A7-94FB4DA85EB7}">
      <dgm:prSet phldrT="[Text]" custT="1"/>
      <dgm:spPr>
        <a:solidFill>
          <a:srgbClr val="FF0000"/>
        </a:solidFill>
      </dgm:spPr>
      <dgm:t>
        <a:bodyPr/>
        <a:lstStyle/>
        <a:p>
          <a:r>
            <a:rPr lang="fa-IR" sz="3200" dirty="0">
              <a:cs typeface="B Nazanin" panose="00000400000000000000" pitchFamily="2" charset="-78"/>
            </a:rPr>
            <a:t>مولتی ترن</a:t>
          </a:r>
          <a:endParaRPr lang="en-US" sz="3200" dirty="0">
            <a:cs typeface="B Nazanin" panose="00000400000000000000" pitchFamily="2" charset="-78"/>
          </a:endParaRPr>
        </a:p>
      </dgm:t>
    </dgm:pt>
    <dgm:pt modelId="{03B8C638-CA15-4893-B45A-0A9488766F4B}" type="parTrans" cxnId="{7C7213B1-E861-42FC-B789-B3380DCEEBED}">
      <dgm:prSet/>
      <dgm:spPr/>
      <dgm:t>
        <a:bodyPr/>
        <a:lstStyle/>
        <a:p>
          <a:endParaRPr lang="en-US"/>
        </a:p>
      </dgm:t>
    </dgm:pt>
    <dgm:pt modelId="{39AEFE12-F1F6-4514-9CC5-DD8CE89F9D91}" type="sibTrans" cxnId="{7C7213B1-E861-42FC-B789-B3380DCEEBED}">
      <dgm:prSet/>
      <dgm:spPr/>
      <dgm:t>
        <a:bodyPr/>
        <a:lstStyle/>
        <a:p>
          <a:endParaRPr lang="en-US"/>
        </a:p>
      </dgm:t>
    </dgm:pt>
    <dgm:pt modelId="{97764219-852F-4A76-ABEC-1F24A16007CD}" type="pres">
      <dgm:prSet presAssocID="{F3EED4FE-EC1E-467A-9924-19CE564EB597}" presName="diagram" presStyleCnt="0">
        <dgm:presLayoutVars>
          <dgm:chPref val="1"/>
          <dgm:dir val="rev"/>
          <dgm:animOne val="branch"/>
          <dgm:animLvl val="lvl"/>
          <dgm:resizeHandles val="exact"/>
        </dgm:presLayoutVars>
      </dgm:prSet>
      <dgm:spPr/>
      <dgm:t>
        <a:bodyPr/>
        <a:lstStyle/>
        <a:p>
          <a:endParaRPr lang="en-US"/>
        </a:p>
      </dgm:t>
    </dgm:pt>
    <dgm:pt modelId="{A0066F3E-FCD5-4B1A-AEA8-732FA88110BB}" type="pres">
      <dgm:prSet presAssocID="{09195561-0AFD-43CF-A437-D886836E972E}" presName="root1" presStyleCnt="0"/>
      <dgm:spPr/>
    </dgm:pt>
    <dgm:pt modelId="{258B0FE2-7C03-4B11-BEF3-6D08992D5972}" type="pres">
      <dgm:prSet presAssocID="{09195561-0AFD-43CF-A437-D886836E972E}" presName="LevelOneTextNode" presStyleLbl="node0" presStyleIdx="0" presStyleCnt="1">
        <dgm:presLayoutVars>
          <dgm:chPref val="3"/>
        </dgm:presLayoutVars>
      </dgm:prSet>
      <dgm:spPr/>
      <dgm:t>
        <a:bodyPr/>
        <a:lstStyle/>
        <a:p>
          <a:endParaRPr lang="en-US"/>
        </a:p>
      </dgm:t>
    </dgm:pt>
    <dgm:pt modelId="{7A7D3602-C585-4684-8238-88B2BD87E07C}" type="pres">
      <dgm:prSet presAssocID="{09195561-0AFD-43CF-A437-D886836E972E}" presName="level2hierChild" presStyleCnt="0"/>
      <dgm:spPr/>
    </dgm:pt>
    <dgm:pt modelId="{9F5E43DB-A71A-490B-B933-745F9073BD9F}" type="pres">
      <dgm:prSet presAssocID="{031ACE83-0C37-49AE-9552-8F3AD3E830E8}" presName="conn2-1" presStyleLbl="parChTrans1D2" presStyleIdx="0" presStyleCnt="2"/>
      <dgm:spPr/>
      <dgm:t>
        <a:bodyPr/>
        <a:lstStyle/>
        <a:p>
          <a:endParaRPr lang="en-US"/>
        </a:p>
      </dgm:t>
    </dgm:pt>
    <dgm:pt modelId="{D9C4926A-E5A4-43C6-8F82-A0A88DE8478D}" type="pres">
      <dgm:prSet presAssocID="{031ACE83-0C37-49AE-9552-8F3AD3E830E8}" presName="connTx" presStyleLbl="parChTrans1D2" presStyleIdx="0" presStyleCnt="2"/>
      <dgm:spPr/>
      <dgm:t>
        <a:bodyPr/>
        <a:lstStyle/>
        <a:p>
          <a:endParaRPr lang="en-US"/>
        </a:p>
      </dgm:t>
    </dgm:pt>
    <dgm:pt modelId="{F58B4A17-1E5A-4BB7-B63A-264730B400C3}" type="pres">
      <dgm:prSet presAssocID="{9B28CD5F-2507-44B7-9A2D-B211F00C5B64}" presName="root2" presStyleCnt="0"/>
      <dgm:spPr/>
    </dgm:pt>
    <dgm:pt modelId="{E69A49CD-AF9B-4965-B7C4-D881C4280A6F}" type="pres">
      <dgm:prSet presAssocID="{9B28CD5F-2507-44B7-9A2D-B211F00C5B64}" presName="LevelTwoTextNode" presStyleLbl="node2" presStyleIdx="0" presStyleCnt="2">
        <dgm:presLayoutVars>
          <dgm:chPref val="3"/>
        </dgm:presLayoutVars>
      </dgm:prSet>
      <dgm:spPr/>
      <dgm:t>
        <a:bodyPr/>
        <a:lstStyle/>
        <a:p>
          <a:endParaRPr lang="en-US"/>
        </a:p>
      </dgm:t>
    </dgm:pt>
    <dgm:pt modelId="{AC28EDC3-61E6-45E4-9814-375FE604A4B6}" type="pres">
      <dgm:prSet presAssocID="{9B28CD5F-2507-44B7-9A2D-B211F00C5B64}" presName="level3hierChild" presStyleCnt="0"/>
      <dgm:spPr/>
    </dgm:pt>
    <dgm:pt modelId="{95D4FE08-49F7-41D1-A3BF-47157F08D50E}" type="pres">
      <dgm:prSet presAssocID="{18736E98-449F-463A-926B-E6011471C1D4}" presName="conn2-1" presStyleLbl="parChTrans1D2" presStyleIdx="1" presStyleCnt="2"/>
      <dgm:spPr/>
      <dgm:t>
        <a:bodyPr/>
        <a:lstStyle/>
        <a:p>
          <a:endParaRPr lang="en-US"/>
        </a:p>
      </dgm:t>
    </dgm:pt>
    <dgm:pt modelId="{3796BAFF-056E-47A8-AF4C-705AC116D3FC}" type="pres">
      <dgm:prSet presAssocID="{18736E98-449F-463A-926B-E6011471C1D4}" presName="connTx" presStyleLbl="parChTrans1D2" presStyleIdx="1" presStyleCnt="2"/>
      <dgm:spPr/>
      <dgm:t>
        <a:bodyPr/>
        <a:lstStyle/>
        <a:p>
          <a:endParaRPr lang="en-US"/>
        </a:p>
      </dgm:t>
    </dgm:pt>
    <dgm:pt modelId="{7B0887B5-C85B-4DBE-A3F8-AB672F1F2240}" type="pres">
      <dgm:prSet presAssocID="{961F6F55-B99A-4793-8D5C-42F55A9FDC8B}" presName="root2" presStyleCnt="0"/>
      <dgm:spPr/>
    </dgm:pt>
    <dgm:pt modelId="{A69D003E-6CF1-435B-BD42-95A86D6852D6}" type="pres">
      <dgm:prSet presAssocID="{961F6F55-B99A-4793-8D5C-42F55A9FDC8B}" presName="LevelTwoTextNode" presStyleLbl="node2" presStyleIdx="1" presStyleCnt="2">
        <dgm:presLayoutVars>
          <dgm:chPref val="3"/>
        </dgm:presLayoutVars>
      </dgm:prSet>
      <dgm:spPr/>
      <dgm:t>
        <a:bodyPr/>
        <a:lstStyle/>
        <a:p>
          <a:endParaRPr lang="en-US"/>
        </a:p>
      </dgm:t>
    </dgm:pt>
    <dgm:pt modelId="{0868DA49-09E3-46ED-B264-614CDC3AE33C}" type="pres">
      <dgm:prSet presAssocID="{961F6F55-B99A-4793-8D5C-42F55A9FDC8B}" presName="level3hierChild" presStyleCnt="0"/>
      <dgm:spPr/>
    </dgm:pt>
    <dgm:pt modelId="{FE4E8A85-BEB5-440B-9AAC-4D9FCEBD74AB}" type="pres">
      <dgm:prSet presAssocID="{F90FF1E5-04BC-4C9A-9C2A-0BDBE1057962}" presName="conn2-1" presStyleLbl="parChTrans1D3" presStyleIdx="0" presStyleCnt="2"/>
      <dgm:spPr/>
      <dgm:t>
        <a:bodyPr/>
        <a:lstStyle/>
        <a:p>
          <a:endParaRPr lang="en-US"/>
        </a:p>
      </dgm:t>
    </dgm:pt>
    <dgm:pt modelId="{833E47EC-5A4C-4EB0-A152-633115705C98}" type="pres">
      <dgm:prSet presAssocID="{F90FF1E5-04BC-4C9A-9C2A-0BDBE1057962}" presName="connTx" presStyleLbl="parChTrans1D3" presStyleIdx="0" presStyleCnt="2"/>
      <dgm:spPr/>
      <dgm:t>
        <a:bodyPr/>
        <a:lstStyle/>
        <a:p>
          <a:endParaRPr lang="en-US"/>
        </a:p>
      </dgm:t>
    </dgm:pt>
    <dgm:pt modelId="{6AAC15C3-2079-4B47-A99E-AA930FDF1C74}" type="pres">
      <dgm:prSet presAssocID="{01A0F3AB-AD8A-43D9-B1D9-DAAB1574E0AA}" presName="root2" presStyleCnt="0"/>
      <dgm:spPr/>
    </dgm:pt>
    <dgm:pt modelId="{FE5237E5-9020-4DA2-92DA-C51F1794FC2E}" type="pres">
      <dgm:prSet presAssocID="{01A0F3AB-AD8A-43D9-B1D9-DAAB1574E0AA}" presName="LevelTwoTextNode" presStyleLbl="node3" presStyleIdx="0" presStyleCnt="2">
        <dgm:presLayoutVars>
          <dgm:chPref val="3"/>
        </dgm:presLayoutVars>
      </dgm:prSet>
      <dgm:spPr/>
      <dgm:t>
        <a:bodyPr/>
        <a:lstStyle/>
        <a:p>
          <a:endParaRPr lang="en-US"/>
        </a:p>
      </dgm:t>
    </dgm:pt>
    <dgm:pt modelId="{55A7A37B-CA56-43B9-B61E-A06F4A474F35}" type="pres">
      <dgm:prSet presAssocID="{01A0F3AB-AD8A-43D9-B1D9-DAAB1574E0AA}" presName="level3hierChild" presStyleCnt="0"/>
      <dgm:spPr/>
    </dgm:pt>
    <dgm:pt modelId="{405DB18D-0340-4C73-8DE0-E8B94843587E}" type="pres">
      <dgm:prSet presAssocID="{5CDC6E9E-2F24-4B17-8752-732B4E3BE5C0}" presName="conn2-1" presStyleLbl="parChTrans1D4" presStyleIdx="0" presStyleCnt="4"/>
      <dgm:spPr/>
      <dgm:t>
        <a:bodyPr/>
        <a:lstStyle/>
        <a:p>
          <a:endParaRPr lang="en-US"/>
        </a:p>
      </dgm:t>
    </dgm:pt>
    <dgm:pt modelId="{694142C5-26E4-4DE4-92AC-5628DB616720}" type="pres">
      <dgm:prSet presAssocID="{5CDC6E9E-2F24-4B17-8752-732B4E3BE5C0}" presName="connTx" presStyleLbl="parChTrans1D4" presStyleIdx="0" presStyleCnt="4"/>
      <dgm:spPr/>
      <dgm:t>
        <a:bodyPr/>
        <a:lstStyle/>
        <a:p>
          <a:endParaRPr lang="en-US"/>
        </a:p>
      </dgm:t>
    </dgm:pt>
    <dgm:pt modelId="{F1C82FCC-B9A7-41D6-8BD6-7454E2776D2A}" type="pres">
      <dgm:prSet presAssocID="{52033206-4464-434F-B093-62E72FE8A4D2}" presName="root2" presStyleCnt="0"/>
      <dgm:spPr/>
    </dgm:pt>
    <dgm:pt modelId="{580806B5-C442-46CF-806C-95925934335B}" type="pres">
      <dgm:prSet presAssocID="{52033206-4464-434F-B093-62E72FE8A4D2}" presName="LevelTwoTextNode" presStyleLbl="node4" presStyleIdx="0" presStyleCnt="4">
        <dgm:presLayoutVars>
          <dgm:chPref val="3"/>
        </dgm:presLayoutVars>
      </dgm:prSet>
      <dgm:spPr/>
      <dgm:t>
        <a:bodyPr/>
        <a:lstStyle/>
        <a:p>
          <a:endParaRPr lang="en-US"/>
        </a:p>
      </dgm:t>
    </dgm:pt>
    <dgm:pt modelId="{5F371FCD-57D9-44CC-AE4C-8FFF6DD569F5}" type="pres">
      <dgm:prSet presAssocID="{52033206-4464-434F-B093-62E72FE8A4D2}" presName="level3hierChild" presStyleCnt="0"/>
      <dgm:spPr/>
    </dgm:pt>
    <dgm:pt modelId="{FF4C40DF-0B78-4C02-82A3-E77595ACDFBE}" type="pres">
      <dgm:prSet presAssocID="{2131654A-4913-4354-865A-4CC9016617E5}" presName="conn2-1" presStyleLbl="parChTrans1D4" presStyleIdx="1" presStyleCnt="4"/>
      <dgm:spPr/>
      <dgm:t>
        <a:bodyPr/>
        <a:lstStyle/>
        <a:p>
          <a:endParaRPr lang="en-US"/>
        </a:p>
      </dgm:t>
    </dgm:pt>
    <dgm:pt modelId="{22C843BA-16D4-4F90-BFCC-584178DAA10D}" type="pres">
      <dgm:prSet presAssocID="{2131654A-4913-4354-865A-4CC9016617E5}" presName="connTx" presStyleLbl="parChTrans1D4" presStyleIdx="1" presStyleCnt="4"/>
      <dgm:spPr/>
      <dgm:t>
        <a:bodyPr/>
        <a:lstStyle/>
        <a:p>
          <a:endParaRPr lang="en-US"/>
        </a:p>
      </dgm:t>
    </dgm:pt>
    <dgm:pt modelId="{DB54EB43-2392-4AD9-BDC8-63D8C5DC7532}" type="pres">
      <dgm:prSet presAssocID="{DBF427C0-274E-4CC7-97D6-E3BC1AE279AA}" presName="root2" presStyleCnt="0"/>
      <dgm:spPr/>
    </dgm:pt>
    <dgm:pt modelId="{29E8F5CE-604D-4C0E-B36D-D2CDB6E4DB39}" type="pres">
      <dgm:prSet presAssocID="{DBF427C0-274E-4CC7-97D6-E3BC1AE279AA}" presName="LevelTwoTextNode" presStyleLbl="node4" presStyleIdx="1" presStyleCnt="4">
        <dgm:presLayoutVars>
          <dgm:chPref val="3"/>
        </dgm:presLayoutVars>
      </dgm:prSet>
      <dgm:spPr/>
      <dgm:t>
        <a:bodyPr/>
        <a:lstStyle/>
        <a:p>
          <a:endParaRPr lang="en-US"/>
        </a:p>
      </dgm:t>
    </dgm:pt>
    <dgm:pt modelId="{D8620539-D40A-4690-8D93-329B33F6B60C}" type="pres">
      <dgm:prSet presAssocID="{DBF427C0-274E-4CC7-97D6-E3BC1AE279AA}" presName="level3hierChild" presStyleCnt="0"/>
      <dgm:spPr/>
    </dgm:pt>
    <dgm:pt modelId="{2C3FB900-3529-4181-8352-BFCAEBF7B8FD}" type="pres">
      <dgm:prSet presAssocID="{03B8C638-CA15-4893-B45A-0A9488766F4B}" presName="conn2-1" presStyleLbl="parChTrans1D4" presStyleIdx="2" presStyleCnt="4"/>
      <dgm:spPr/>
      <dgm:t>
        <a:bodyPr/>
        <a:lstStyle/>
        <a:p>
          <a:endParaRPr lang="en-US"/>
        </a:p>
      </dgm:t>
    </dgm:pt>
    <dgm:pt modelId="{779022A7-7178-4662-A24F-41CD785C1B35}" type="pres">
      <dgm:prSet presAssocID="{03B8C638-CA15-4893-B45A-0A9488766F4B}" presName="connTx" presStyleLbl="parChTrans1D4" presStyleIdx="2" presStyleCnt="4"/>
      <dgm:spPr/>
      <dgm:t>
        <a:bodyPr/>
        <a:lstStyle/>
        <a:p>
          <a:endParaRPr lang="en-US"/>
        </a:p>
      </dgm:t>
    </dgm:pt>
    <dgm:pt modelId="{BF2F4EAF-AA77-4793-8E2D-3009123360FB}" type="pres">
      <dgm:prSet presAssocID="{1BE1E4CA-3183-4C62-A8A7-94FB4DA85EB7}" presName="root2" presStyleCnt="0"/>
      <dgm:spPr/>
    </dgm:pt>
    <dgm:pt modelId="{ABFB0DCC-5CBC-4041-AF97-AF10A7B3DC96}" type="pres">
      <dgm:prSet presAssocID="{1BE1E4CA-3183-4C62-A8A7-94FB4DA85EB7}" presName="LevelTwoTextNode" presStyleLbl="node4" presStyleIdx="2" presStyleCnt="4">
        <dgm:presLayoutVars>
          <dgm:chPref val="3"/>
        </dgm:presLayoutVars>
      </dgm:prSet>
      <dgm:spPr/>
      <dgm:t>
        <a:bodyPr/>
        <a:lstStyle/>
        <a:p>
          <a:endParaRPr lang="en-US"/>
        </a:p>
      </dgm:t>
    </dgm:pt>
    <dgm:pt modelId="{36559F28-CA04-4301-8F85-34F2F021A5AD}" type="pres">
      <dgm:prSet presAssocID="{1BE1E4CA-3183-4C62-A8A7-94FB4DA85EB7}" presName="level3hierChild" presStyleCnt="0"/>
      <dgm:spPr/>
    </dgm:pt>
    <dgm:pt modelId="{FADC3FA9-E5CD-42E7-A387-BDF9C31B7C8A}" type="pres">
      <dgm:prSet presAssocID="{3A2CEBF5-4E1A-48F1-AA19-D9BAC1FE0A92}" presName="conn2-1" presStyleLbl="parChTrans1D3" presStyleIdx="1" presStyleCnt="2"/>
      <dgm:spPr/>
      <dgm:t>
        <a:bodyPr/>
        <a:lstStyle/>
        <a:p>
          <a:endParaRPr lang="en-US"/>
        </a:p>
      </dgm:t>
    </dgm:pt>
    <dgm:pt modelId="{257D0F14-A830-409A-AC2F-96A1C1F10F8A}" type="pres">
      <dgm:prSet presAssocID="{3A2CEBF5-4E1A-48F1-AA19-D9BAC1FE0A92}" presName="connTx" presStyleLbl="parChTrans1D3" presStyleIdx="1" presStyleCnt="2"/>
      <dgm:spPr/>
      <dgm:t>
        <a:bodyPr/>
        <a:lstStyle/>
        <a:p>
          <a:endParaRPr lang="en-US"/>
        </a:p>
      </dgm:t>
    </dgm:pt>
    <dgm:pt modelId="{00CAFCB0-DEA8-43A6-9C88-7714E61154F2}" type="pres">
      <dgm:prSet presAssocID="{F9A81502-2C9C-47DB-ADA1-F60B11158010}" presName="root2" presStyleCnt="0"/>
      <dgm:spPr/>
    </dgm:pt>
    <dgm:pt modelId="{4B94ACF3-BB5B-4F64-AA25-8D29EF9B168A}" type="pres">
      <dgm:prSet presAssocID="{F9A81502-2C9C-47DB-ADA1-F60B11158010}" presName="LevelTwoTextNode" presStyleLbl="node3" presStyleIdx="1" presStyleCnt="2">
        <dgm:presLayoutVars>
          <dgm:chPref val="3"/>
        </dgm:presLayoutVars>
      </dgm:prSet>
      <dgm:spPr/>
      <dgm:t>
        <a:bodyPr/>
        <a:lstStyle/>
        <a:p>
          <a:endParaRPr lang="en-US"/>
        </a:p>
      </dgm:t>
    </dgm:pt>
    <dgm:pt modelId="{8220783F-7354-4921-ADB5-9D2AED03A5B4}" type="pres">
      <dgm:prSet presAssocID="{F9A81502-2C9C-47DB-ADA1-F60B11158010}" presName="level3hierChild" presStyleCnt="0"/>
      <dgm:spPr/>
    </dgm:pt>
    <dgm:pt modelId="{7F18B125-6D65-4F1B-9FDE-1537765046F4}" type="pres">
      <dgm:prSet presAssocID="{871DEBFD-6809-47CA-A8B6-31B3305E907D}" presName="conn2-1" presStyleLbl="parChTrans1D4" presStyleIdx="3" presStyleCnt="4"/>
      <dgm:spPr/>
      <dgm:t>
        <a:bodyPr/>
        <a:lstStyle/>
        <a:p>
          <a:endParaRPr lang="en-US"/>
        </a:p>
      </dgm:t>
    </dgm:pt>
    <dgm:pt modelId="{621D56EE-82D3-43BB-A4B8-24CFA95FCC3B}" type="pres">
      <dgm:prSet presAssocID="{871DEBFD-6809-47CA-A8B6-31B3305E907D}" presName="connTx" presStyleLbl="parChTrans1D4" presStyleIdx="3" presStyleCnt="4"/>
      <dgm:spPr/>
      <dgm:t>
        <a:bodyPr/>
        <a:lstStyle/>
        <a:p>
          <a:endParaRPr lang="en-US"/>
        </a:p>
      </dgm:t>
    </dgm:pt>
    <dgm:pt modelId="{C227C303-78F0-487D-B8F2-646AEBB05A6C}" type="pres">
      <dgm:prSet presAssocID="{CF8906EE-54CC-418A-ABF2-69538E6F0949}" presName="root2" presStyleCnt="0"/>
      <dgm:spPr/>
    </dgm:pt>
    <dgm:pt modelId="{DECE2CB6-189E-4286-80E9-4FF99AC91401}" type="pres">
      <dgm:prSet presAssocID="{CF8906EE-54CC-418A-ABF2-69538E6F0949}" presName="LevelTwoTextNode" presStyleLbl="node4" presStyleIdx="3" presStyleCnt="4">
        <dgm:presLayoutVars>
          <dgm:chPref val="3"/>
        </dgm:presLayoutVars>
      </dgm:prSet>
      <dgm:spPr/>
      <dgm:t>
        <a:bodyPr/>
        <a:lstStyle/>
        <a:p>
          <a:endParaRPr lang="en-US"/>
        </a:p>
      </dgm:t>
    </dgm:pt>
    <dgm:pt modelId="{905258AA-9B39-4A98-87B2-C692BFA2B604}" type="pres">
      <dgm:prSet presAssocID="{CF8906EE-54CC-418A-ABF2-69538E6F0949}" presName="level3hierChild" presStyleCnt="0"/>
      <dgm:spPr/>
    </dgm:pt>
  </dgm:ptLst>
  <dgm:cxnLst>
    <dgm:cxn modelId="{4E795FC5-1CE9-4D88-9C67-60CCA25B49E8}" type="presOf" srcId="{5CDC6E9E-2F24-4B17-8752-732B4E3BE5C0}" destId="{694142C5-26E4-4DE4-92AC-5628DB616720}" srcOrd="1" destOrd="0" presId="urn:microsoft.com/office/officeart/2005/8/layout/hierarchy2"/>
    <dgm:cxn modelId="{96BFA4E6-BEF6-4FA5-856E-C004E9503132}" srcId="{961F6F55-B99A-4793-8D5C-42F55A9FDC8B}" destId="{01A0F3AB-AD8A-43D9-B1D9-DAAB1574E0AA}" srcOrd="0" destOrd="0" parTransId="{F90FF1E5-04BC-4C9A-9C2A-0BDBE1057962}" sibTransId="{98FCA9EC-7CA3-42F1-9B4F-18E82B2AD8C6}"/>
    <dgm:cxn modelId="{C8A05B22-0305-48E7-AC58-CAFE58D384D6}" type="presOf" srcId="{5CDC6E9E-2F24-4B17-8752-732B4E3BE5C0}" destId="{405DB18D-0340-4C73-8DE0-E8B94843587E}" srcOrd="0" destOrd="0" presId="urn:microsoft.com/office/officeart/2005/8/layout/hierarchy2"/>
    <dgm:cxn modelId="{3649702F-2BFA-47F6-8FFC-11E48E5B5F5F}" type="presOf" srcId="{9B28CD5F-2507-44B7-9A2D-B211F00C5B64}" destId="{E69A49CD-AF9B-4965-B7C4-D881C4280A6F}" srcOrd="0" destOrd="0" presId="urn:microsoft.com/office/officeart/2005/8/layout/hierarchy2"/>
    <dgm:cxn modelId="{0453211B-2418-4F01-BA25-27F49B4B0E01}" type="presOf" srcId="{871DEBFD-6809-47CA-A8B6-31B3305E907D}" destId="{7F18B125-6D65-4F1B-9FDE-1537765046F4}" srcOrd="0" destOrd="0" presId="urn:microsoft.com/office/officeart/2005/8/layout/hierarchy2"/>
    <dgm:cxn modelId="{DAF1F0F6-89F8-4AF9-8102-EF3CA5327427}" type="presOf" srcId="{3A2CEBF5-4E1A-48F1-AA19-D9BAC1FE0A92}" destId="{257D0F14-A830-409A-AC2F-96A1C1F10F8A}" srcOrd="1" destOrd="0" presId="urn:microsoft.com/office/officeart/2005/8/layout/hierarchy2"/>
    <dgm:cxn modelId="{5D708027-44B7-4A4F-83A8-20ED4AE3CC5D}" type="presOf" srcId="{18736E98-449F-463A-926B-E6011471C1D4}" destId="{3796BAFF-056E-47A8-AF4C-705AC116D3FC}" srcOrd="1" destOrd="0" presId="urn:microsoft.com/office/officeart/2005/8/layout/hierarchy2"/>
    <dgm:cxn modelId="{1B369099-8DFF-410E-B0B1-DB24FF6B01A1}" type="presOf" srcId="{3A2CEBF5-4E1A-48F1-AA19-D9BAC1FE0A92}" destId="{FADC3FA9-E5CD-42E7-A387-BDF9C31B7C8A}" srcOrd="0" destOrd="0" presId="urn:microsoft.com/office/officeart/2005/8/layout/hierarchy2"/>
    <dgm:cxn modelId="{263B568D-7FE7-4BC0-AE6B-217541C0692B}" type="presOf" srcId="{F90FF1E5-04BC-4C9A-9C2A-0BDBE1057962}" destId="{833E47EC-5A4C-4EB0-A152-633115705C98}" srcOrd="1" destOrd="0" presId="urn:microsoft.com/office/officeart/2005/8/layout/hierarchy2"/>
    <dgm:cxn modelId="{B8674D9B-5DC6-4634-9DB1-CCCF15E0A1D5}" type="presOf" srcId="{DBF427C0-274E-4CC7-97D6-E3BC1AE279AA}" destId="{29E8F5CE-604D-4C0E-B36D-D2CDB6E4DB39}" srcOrd="0" destOrd="0" presId="urn:microsoft.com/office/officeart/2005/8/layout/hierarchy2"/>
    <dgm:cxn modelId="{BF7C84C4-8BC5-45DF-B15D-68F2380EFA9D}" type="presOf" srcId="{F9A81502-2C9C-47DB-ADA1-F60B11158010}" destId="{4B94ACF3-BB5B-4F64-AA25-8D29EF9B168A}" srcOrd="0" destOrd="0" presId="urn:microsoft.com/office/officeart/2005/8/layout/hierarchy2"/>
    <dgm:cxn modelId="{A19D9249-A768-4946-82A2-889F9042477A}" type="presOf" srcId="{031ACE83-0C37-49AE-9552-8F3AD3E830E8}" destId="{D9C4926A-E5A4-43C6-8F82-A0A88DE8478D}" srcOrd="1" destOrd="0" presId="urn:microsoft.com/office/officeart/2005/8/layout/hierarchy2"/>
    <dgm:cxn modelId="{7C7213B1-E861-42FC-B789-B3380DCEEBED}" srcId="{01A0F3AB-AD8A-43D9-B1D9-DAAB1574E0AA}" destId="{1BE1E4CA-3183-4C62-A8A7-94FB4DA85EB7}" srcOrd="2" destOrd="0" parTransId="{03B8C638-CA15-4893-B45A-0A9488766F4B}" sibTransId="{39AEFE12-F1F6-4514-9CC5-DD8CE89F9D91}"/>
    <dgm:cxn modelId="{6EED7D6F-91BB-4C89-9C05-89F2053321DB}" srcId="{961F6F55-B99A-4793-8D5C-42F55A9FDC8B}" destId="{F9A81502-2C9C-47DB-ADA1-F60B11158010}" srcOrd="1" destOrd="0" parTransId="{3A2CEBF5-4E1A-48F1-AA19-D9BAC1FE0A92}" sibTransId="{C9B9B931-F771-4D61-A746-A88D954FABDC}"/>
    <dgm:cxn modelId="{B94A8522-D2E4-4646-9105-B963E2D3A7D2}" type="presOf" srcId="{2131654A-4913-4354-865A-4CC9016617E5}" destId="{FF4C40DF-0B78-4C02-82A3-E77595ACDFBE}" srcOrd="0" destOrd="0" presId="urn:microsoft.com/office/officeart/2005/8/layout/hierarchy2"/>
    <dgm:cxn modelId="{0C624C7E-79FE-4BF3-8122-FB3CFEA97CBD}" type="presOf" srcId="{03B8C638-CA15-4893-B45A-0A9488766F4B}" destId="{2C3FB900-3529-4181-8352-BFCAEBF7B8FD}" srcOrd="0" destOrd="0" presId="urn:microsoft.com/office/officeart/2005/8/layout/hierarchy2"/>
    <dgm:cxn modelId="{EE47036D-445F-4DAC-8502-24C6CDFF9AE5}" type="presOf" srcId="{F90FF1E5-04BC-4C9A-9C2A-0BDBE1057962}" destId="{FE4E8A85-BEB5-440B-9AAC-4D9FCEBD74AB}" srcOrd="0" destOrd="0" presId="urn:microsoft.com/office/officeart/2005/8/layout/hierarchy2"/>
    <dgm:cxn modelId="{B026979E-FB61-4B0D-95DA-8FC0341BEC0E}" type="presOf" srcId="{1BE1E4CA-3183-4C62-A8A7-94FB4DA85EB7}" destId="{ABFB0DCC-5CBC-4041-AF97-AF10A7B3DC96}" srcOrd="0" destOrd="0" presId="urn:microsoft.com/office/officeart/2005/8/layout/hierarchy2"/>
    <dgm:cxn modelId="{F3CD85C4-9CA7-4D74-90F1-49EE43995678}" srcId="{F3EED4FE-EC1E-467A-9924-19CE564EB597}" destId="{09195561-0AFD-43CF-A437-D886836E972E}" srcOrd="0" destOrd="0" parTransId="{BE5881BD-1A35-470D-BCE6-AB5E61DD46FD}" sibTransId="{DDBC599D-CD84-4D06-B306-104DD0BAC094}"/>
    <dgm:cxn modelId="{BFC665EA-8CBA-4610-9C1B-1EB129F52EF7}" type="presOf" srcId="{01A0F3AB-AD8A-43D9-B1D9-DAAB1574E0AA}" destId="{FE5237E5-9020-4DA2-92DA-C51F1794FC2E}" srcOrd="0" destOrd="0" presId="urn:microsoft.com/office/officeart/2005/8/layout/hierarchy2"/>
    <dgm:cxn modelId="{0D3157F8-7927-41C4-8554-4688B65CF080}" type="presOf" srcId="{CF8906EE-54CC-418A-ABF2-69538E6F0949}" destId="{DECE2CB6-189E-4286-80E9-4FF99AC91401}" srcOrd="0" destOrd="0" presId="urn:microsoft.com/office/officeart/2005/8/layout/hierarchy2"/>
    <dgm:cxn modelId="{7F30F276-C448-4784-A68A-94AB9F524168}" type="presOf" srcId="{09195561-0AFD-43CF-A437-D886836E972E}" destId="{258B0FE2-7C03-4B11-BEF3-6D08992D5972}" srcOrd="0" destOrd="0" presId="urn:microsoft.com/office/officeart/2005/8/layout/hierarchy2"/>
    <dgm:cxn modelId="{65793033-6B44-46C1-A098-8D2D52ACF3DF}" type="presOf" srcId="{2131654A-4913-4354-865A-4CC9016617E5}" destId="{22C843BA-16D4-4F90-BFCC-584178DAA10D}" srcOrd="1" destOrd="0" presId="urn:microsoft.com/office/officeart/2005/8/layout/hierarchy2"/>
    <dgm:cxn modelId="{C56263E8-0D91-4CBB-A4D6-7D33C497F0A4}" srcId="{01A0F3AB-AD8A-43D9-B1D9-DAAB1574E0AA}" destId="{DBF427C0-274E-4CC7-97D6-E3BC1AE279AA}" srcOrd="1" destOrd="0" parTransId="{2131654A-4913-4354-865A-4CC9016617E5}" sibTransId="{BF098B34-55EF-4736-9079-0909AD7A3E5E}"/>
    <dgm:cxn modelId="{1D67403E-1504-454A-A518-2A0C7F97A74E}" srcId="{09195561-0AFD-43CF-A437-D886836E972E}" destId="{961F6F55-B99A-4793-8D5C-42F55A9FDC8B}" srcOrd="1" destOrd="0" parTransId="{18736E98-449F-463A-926B-E6011471C1D4}" sibTransId="{A2D48145-52B3-44D9-9366-8232784A514E}"/>
    <dgm:cxn modelId="{C6F5DE76-AB54-46F0-BFAA-1EAB021AFF8C}" srcId="{01A0F3AB-AD8A-43D9-B1D9-DAAB1574E0AA}" destId="{52033206-4464-434F-B093-62E72FE8A4D2}" srcOrd="0" destOrd="0" parTransId="{5CDC6E9E-2F24-4B17-8752-732B4E3BE5C0}" sibTransId="{C40D2534-FBB1-427C-897C-9D4F5E3051F0}"/>
    <dgm:cxn modelId="{FD9B6625-631D-4833-B7C8-E581341977F5}" type="presOf" srcId="{031ACE83-0C37-49AE-9552-8F3AD3E830E8}" destId="{9F5E43DB-A71A-490B-B933-745F9073BD9F}" srcOrd="0" destOrd="0" presId="urn:microsoft.com/office/officeart/2005/8/layout/hierarchy2"/>
    <dgm:cxn modelId="{0597C13F-64FB-498B-9124-7100C61ED613}" type="presOf" srcId="{18736E98-449F-463A-926B-E6011471C1D4}" destId="{95D4FE08-49F7-41D1-A3BF-47157F08D50E}" srcOrd="0" destOrd="0" presId="urn:microsoft.com/office/officeart/2005/8/layout/hierarchy2"/>
    <dgm:cxn modelId="{D9649BE4-08A9-436F-8C1D-C7BB165CDCF1}" type="presOf" srcId="{F3EED4FE-EC1E-467A-9924-19CE564EB597}" destId="{97764219-852F-4A76-ABEC-1F24A16007CD}" srcOrd="0" destOrd="0" presId="urn:microsoft.com/office/officeart/2005/8/layout/hierarchy2"/>
    <dgm:cxn modelId="{7EF2E109-B001-4B61-AC3B-1910D01764DC}" srcId="{09195561-0AFD-43CF-A437-D886836E972E}" destId="{9B28CD5F-2507-44B7-9A2D-B211F00C5B64}" srcOrd="0" destOrd="0" parTransId="{031ACE83-0C37-49AE-9552-8F3AD3E830E8}" sibTransId="{7E5D9727-F73B-425A-A727-2D617B111451}"/>
    <dgm:cxn modelId="{F6424CBD-ABD7-4C6A-9975-A5BC35E308CF}" type="presOf" srcId="{52033206-4464-434F-B093-62E72FE8A4D2}" destId="{580806B5-C442-46CF-806C-95925934335B}" srcOrd="0" destOrd="0" presId="urn:microsoft.com/office/officeart/2005/8/layout/hierarchy2"/>
    <dgm:cxn modelId="{A69EBDAF-1D90-406C-A625-FBBB028094FF}" type="presOf" srcId="{03B8C638-CA15-4893-B45A-0A9488766F4B}" destId="{779022A7-7178-4662-A24F-41CD785C1B35}" srcOrd="1" destOrd="0" presId="urn:microsoft.com/office/officeart/2005/8/layout/hierarchy2"/>
    <dgm:cxn modelId="{B46CEF40-1E82-4120-A962-1D3A08C75CE1}" srcId="{F9A81502-2C9C-47DB-ADA1-F60B11158010}" destId="{CF8906EE-54CC-418A-ABF2-69538E6F0949}" srcOrd="0" destOrd="0" parTransId="{871DEBFD-6809-47CA-A8B6-31B3305E907D}" sibTransId="{C921C1C8-7D57-4599-A13B-8009582F2B5A}"/>
    <dgm:cxn modelId="{FC8FD1C2-8751-4DA0-B5AF-6D76CC2E1A26}" type="presOf" srcId="{961F6F55-B99A-4793-8D5C-42F55A9FDC8B}" destId="{A69D003E-6CF1-435B-BD42-95A86D6852D6}" srcOrd="0" destOrd="0" presId="urn:microsoft.com/office/officeart/2005/8/layout/hierarchy2"/>
    <dgm:cxn modelId="{EDDE594C-E6B5-4C53-BD4E-DF91DB00B76A}" type="presOf" srcId="{871DEBFD-6809-47CA-A8B6-31B3305E907D}" destId="{621D56EE-82D3-43BB-A4B8-24CFA95FCC3B}" srcOrd="1" destOrd="0" presId="urn:microsoft.com/office/officeart/2005/8/layout/hierarchy2"/>
    <dgm:cxn modelId="{FF1BAD5B-E8CA-403C-A973-209983B801C3}" type="presParOf" srcId="{97764219-852F-4A76-ABEC-1F24A16007CD}" destId="{A0066F3E-FCD5-4B1A-AEA8-732FA88110BB}" srcOrd="0" destOrd="0" presId="urn:microsoft.com/office/officeart/2005/8/layout/hierarchy2"/>
    <dgm:cxn modelId="{E1F79B05-9858-4111-8892-C844DF08FF44}" type="presParOf" srcId="{A0066F3E-FCD5-4B1A-AEA8-732FA88110BB}" destId="{258B0FE2-7C03-4B11-BEF3-6D08992D5972}" srcOrd="0" destOrd="0" presId="urn:microsoft.com/office/officeart/2005/8/layout/hierarchy2"/>
    <dgm:cxn modelId="{1F08AC32-D006-49F5-B49D-D4A59D87A34B}" type="presParOf" srcId="{A0066F3E-FCD5-4B1A-AEA8-732FA88110BB}" destId="{7A7D3602-C585-4684-8238-88B2BD87E07C}" srcOrd="1" destOrd="0" presId="urn:microsoft.com/office/officeart/2005/8/layout/hierarchy2"/>
    <dgm:cxn modelId="{65B8D599-C0FC-4B87-B3E3-D62BE2F03856}" type="presParOf" srcId="{7A7D3602-C585-4684-8238-88B2BD87E07C}" destId="{9F5E43DB-A71A-490B-B933-745F9073BD9F}" srcOrd="0" destOrd="0" presId="urn:microsoft.com/office/officeart/2005/8/layout/hierarchy2"/>
    <dgm:cxn modelId="{7C5E3897-8A8F-4EBB-89E9-FEB32BD978F7}" type="presParOf" srcId="{9F5E43DB-A71A-490B-B933-745F9073BD9F}" destId="{D9C4926A-E5A4-43C6-8F82-A0A88DE8478D}" srcOrd="0" destOrd="0" presId="urn:microsoft.com/office/officeart/2005/8/layout/hierarchy2"/>
    <dgm:cxn modelId="{9A72D70F-2636-40A8-9D4E-BBC40935B153}" type="presParOf" srcId="{7A7D3602-C585-4684-8238-88B2BD87E07C}" destId="{F58B4A17-1E5A-4BB7-B63A-264730B400C3}" srcOrd="1" destOrd="0" presId="urn:microsoft.com/office/officeart/2005/8/layout/hierarchy2"/>
    <dgm:cxn modelId="{2339525E-E5C4-459B-992B-C6F7E0F8CB92}" type="presParOf" srcId="{F58B4A17-1E5A-4BB7-B63A-264730B400C3}" destId="{E69A49CD-AF9B-4965-B7C4-D881C4280A6F}" srcOrd="0" destOrd="0" presId="urn:microsoft.com/office/officeart/2005/8/layout/hierarchy2"/>
    <dgm:cxn modelId="{25EF890F-459E-486A-9719-420ABA901B45}" type="presParOf" srcId="{F58B4A17-1E5A-4BB7-B63A-264730B400C3}" destId="{AC28EDC3-61E6-45E4-9814-375FE604A4B6}" srcOrd="1" destOrd="0" presId="urn:microsoft.com/office/officeart/2005/8/layout/hierarchy2"/>
    <dgm:cxn modelId="{FAEF07A8-000E-4C0B-9CA3-1567CBC4A5DC}" type="presParOf" srcId="{7A7D3602-C585-4684-8238-88B2BD87E07C}" destId="{95D4FE08-49F7-41D1-A3BF-47157F08D50E}" srcOrd="2" destOrd="0" presId="urn:microsoft.com/office/officeart/2005/8/layout/hierarchy2"/>
    <dgm:cxn modelId="{28951C45-FF12-4B2C-8A3C-4130867806E8}" type="presParOf" srcId="{95D4FE08-49F7-41D1-A3BF-47157F08D50E}" destId="{3796BAFF-056E-47A8-AF4C-705AC116D3FC}" srcOrd="0" destOrd="0" presId="urn:microsoft.com/office/officeart/2005/8/layout/hierarchy2"/>
    <dgm:cxn modelId="{C7E798BC-E3B3-45D3-BDC1-D80340738C97}" type="presParOf" srcId="{7A7D3602-C585-4684-8238-88B2BD87E07C}" destId="{7B0887B5-C85B-4DBE-A3F8-AB672F1F2240}" srcOrd="3" destOrd="0" presId="urn:microsoft.com/office/officeart/2005/8/layout/hierarchy2"/>
    <dgm:cxn modelId="{EFA5FD62-9E38-469F-AD79-ED03C9A8BB6F}" type="presParOf" srcId="{7B0887B5-C85B-4DBE-A3F8-AB672F1F2240}" destId="{A69D003E-6CF1-435B-BD42-95A86D6852D6}" srcOrd="0" destOrd="0" presId="urn:microsoft.com/office/officeart/2005/8/layout/hierarchy2"/>
    <dgm:cxn modelId="{6B2BED8F-4BAD-4307-93FB-C053C4B9EDB9}" type="presParOf" srcId="{7B0887B5-C85B-4DBE-A3F8-AB672F1F2240}" destId="{0868DA49-09E3-46ED-B264-614CDC3AE33C}" srcOrd="1" destOrd="0" presId="urn:microsoft.com/office/officeart/2005/8/layout/hierarchy2"/>
    <dgm:cxn modelId="{BFC77191-82F0-4152-BA3D-C476F4032E88}" type="presParOf" srcId="{0868DA49-09E3-46ED-B264-614CDC3AE33C}" destId="{FE4E8A85-BEB5-440B-9AAC-4D9FCEBD74AB}" srcOrd="0" destOrd="0" presId="urn:microsoft.com/office/officeart/2005/8/layout/hierarchy2"/>
    <dgm:cxn modelId="{D47218AA-5434-498B-9B94-45DF5E500135}" type="presParOf" srcId="{FE4E8A85-BEB5-440B-9AAC-4D9FCEBD74AB}" destId="{833E47EC-5A4C-4EB0-A152-633115705C98}" srcOrd="0" destOrd="0" presId="urn:microsoft.com/office/officeart/2005/8/layout/hierarchy2"/>
    <dgm:cxn modelId="{985CB386-18D2-45CE-9352-E5B42EEB530E}" type="presParOf" srcId="{0868DA49-09E3-46ED-B264-614CDC3AE33C}" destId="{6AAC15C3-2079-4B47-A99E-AA930FDF1C74}" srcOrd="1" destOrd="0" presId="urn:microsoft.com/office/officeart/2005/8/layout/hierarchy2"/>
    <dgm:cxn modelId="{B839677D-22FA-44B8-BBA2-352AE19A254A}" type="presParOf" srcId="{6AAC15C3-2079-4B47-A99E-AA930FDF1C74}" destId="{FE5237E5-9020-4DA2-92DA-C51F1794FC2E}" srcOrd="0" destOrd="0" presId="urn:microsoft.com/office/officeart/2005/8/layout/hierarchy2"/>
    <dgm:cxn modelId="{121C049D-7B74-47E2-8D16-90A896E20E53}" type="presParOf" srcId="{6AAC15C3-2079-4B47-A99E-AA930FDF1C74}" destId="{55A7A37B-CA56-43B9-B61E-A06F4A474F35}" srcOrd="1" destOrd="0" presId="urn:microsoft.com/office/officeart/2005/8/layout/hierarchy2"/>
    <dgm:cxn modelId="{DDF25899-A937-4ADC-97B7-7984893AA0D5}" type="presParOf" srcId="{55A7A37B-CA56-43B9-B61E-A06F4A474F35}" destId="{405DB18D-0340-4C73-8DE0-E8B94843587E}" srcOrd="0" destOrd="0" presId="urn:microsoft.com/office/officeart/2005/8/layout/hierarchy2"/>
    <dgm:cxn modelId="{F9DA7FEF-0BC9-4B9F-A4D2-49FAD868EF64}" type="presParOf" srcId="{405DB18D-0340-4C73-8DE0-E8B94843587E}" destId="{694142C5-26E4-4DE4-92AC-5628DB616720}" srcOrd="0" destOrd="0" presId="urn:microsoft.com/office/officeart/2005/8/layout/hierarchy2"/>
    <dgm:cxn modelId="{44BBA02F-6727-470D-A287-4FADB8F34B1E}" type="presParOf" srcId="{55A7A37B-CA56-43B9-B61E-A06F4A474F35}" destId="{F1C82FCC-B9A7-41D6-8BD6-7454E2776D2A}" srcOrd="1" destOrd="0" presId="urn:microsoft.com/office/officeart/2005/8/layout/hierarchy2"/>
    <dgm:cxn modelId="{073D28BB-CE81-4FE5-9E9E-83D24EE7B388}" type="presParOf" srcId="{F1C82FCC-B9A7-41D6-8BD6-7454E2776D2A}" destId="{580806B5-C442-46CF-806C-95925934335B}" srcOrd="0" destOrd="0" presId="urn:microsoft.com/office/officeart/2005/8/layout/hierarchy2"/>
    <dgm:cxn modelId="{D813B9E0-3977-4FF4-B522-6506965D231E}" type="presParOf" srcId="{F1C82FCC-B9A7-41D6-8BD6-7454E2776D2A}" destId="{5F371FCD-57D9-44CC-AE4C-8FFF6DD569F5}" srcOrd="1" destOrd="0" presId="urn:microsoft.com/office/officeart/2005/8/layout/hierarchy2"/>
    <dgm:cxn modelId="{BFA43683-0FBB-4F97-9C27-B16E0520398E}" type="presParOf" srcId="{55A7A37B-CA56-43B9-B61E-A06F4A474F35}" destId="{FF4C40DF-0B78-4C02-82A3-E77595ACDFBE}" srcOrd="2" destOrd="0" presId="urn:microsoft.com/office/officeart/2005/8/layout/hierarchy2"/>
    <dgm:cxn modelId="{9064294D-B986-432B-BDDC-726C65D812C4}" type="presParOf" srcId="{FF4C40DF-0B78-4C02-82A3-E77595ACDFBE}" destId="{22C843BA-16D4-4F90-BFCC-584178DAA10D}" srcOrd="0" destOrd="0" presId="urn:microsoft.com/office/officeart/2005/8/layout/hierarchy2"/>
    <dgm:cxn modelId="{E036989C-9BDC-4FCF-B831-2F7B896E877F}" type="presParOf" srcId="{55A7A37B-CA56-43B9-B61E-A06F4A474F35}" destId="{DB54EB43-2392-4AD9-BDC8-63D8C5DC7532}" srcOrd="3" destOrd="0" presId="urn:microsoft.com/office/officeart/2005/8/layout/hierarchy2"/>
    <dgm:cxn modelId="{009E8F9F-E43B-40FF-8DA3-7F7CA0FDDDF9}" type="presParOf" srcId="{DB54EB43-2392-4AD9-BDC8-63D8C5DC7532}" destId="{29E8F5CE-604D-4C0E-B36D-D2CDB6E4DB39}" srcOrd="0" destOrd="0" presId="urn:microsoft.com/office/officeart/2005/8/layout/hierarchy2"/>
    <dgm:cxn modelId="{B17A7E51-48AD-455E-B257-DE69FB6AFE16}" type="presParOf" srcId="{DB54EB43-2392-4AD9-BDC8-63D8C5DC7532}" destId="{D8620539-D40A-4690-8D93-329B33F6B60C}" srcOrd="1" destOrd="0" presId="urn:microsoft.com/office/officeart/2005/8/layout/hierarchy2"/>
    <dgm:cxn modelId="{8043C5B1-746D-4FCE-B7B2-94EFFB6636D1}" type="presParOf" srcId="{55A7A37B-CA56-43B9-B61E-A06F4A474F35}" destId="{2C3FB900-3529-4181-8352-BFCAEBF7B8FD}" srcOrd="4" destOrd="0" presId="urn:microsoft.com/office/officeart/2005/8/layout/hierarchy2"/>
    <dgm:cxn modelId="{84D74BDC-50AD-4021-A01C-A578E39BB5E5}" type="presParOf" srcId="{2C3FB900-3529-4181-8352-BFCAEBF7B8FD}" destId="{779022A7-7178-4662-A24F-41CD785C1B35}" srcOrd="0" destOrd="0" presId="urn:microsoft.com/office/officeart/2005/8/layout/hierarchy2"/>
    <dgm:cxn modelId="{FD555ECA-72CB-4927-95C7-2D3627E182CF}" type="presParOf" srcId="{55A7A37B-CA56-43B9-B61E-A06F4A474F35}" destId="{BF2F4EAF-AA77-4793-8E2D-3009123360FB}" srcOrd="5" destOrd="0" presId="urn:microsoft.com/office/officeart/2005/8/layout/hierarchy2"/>
    <dgm:cxn modelId="{10F7E3CE-7F86-44E2-8D35-983254EF7609}" type="presParOf" srcId="{BF2F4EAF-AA77-4793-8E2D-3009123360FB}" destId="{ABFB0DCC-5CBC-4041-AF97-AF10A7B3DC96}" srcOrd="0" destOrd="0" presId="urn:microsoft.com/office/officeart/2005/8/layout/hierarchy2"/>
    <dgm:cxn modelId="{1E0993AE-BE06-4984-9D94-C081012DE8F2}" type="presParOf" srcId="{BF2F4EAF-AA77-4793-8E2D-3009123360FB}" destId="{36559F28-CA04-4301-8F85-34F2F021A5AD}" srcOrd="1" destOrd="0" presId="urn:microsoft.com/office/officeart/2005/8/layout/hierarchy2"/>
    <dgm:cxn modelId="{B681611E-A8EB-4881-9779-8D26D437CB9C}" type="presParOf" srcId="{0868DA49-09E3-46ED-B264-614CDC3AE33C}" destId="{FADC3FA9-E5CD-42E7-A387-BDF9C31B7C8A}" srcOrd="2" destOrd="0" presId="urn:microsoft.com/office/officeart/2005/8/layout/hierarchy2"/>
    <dgm:cxn modelId="{EB585FA2-C729-427D-96C5-2654597DA049}" type="presParOf" srcId="{FADC3FA9-E5CD-42E7-A387-BDF9C31B7C8A}" destId="{257D0F14-A830-409A-AC2F-96A1C1F10F8A}" srcOrd="0" destOrd="0" presId="urn:microsoft.com/office/officeart/2005/8/layout/hierarchy2"/>
    <dgm:cxn modelId="{33F250EA-868F-42F1-95E1-809E42C150FD}" type="presParOf" srcId="{0868DA49-09E3-46ED-B264-614CDC3AE33C}" destId="{00CAFCB0-DEA8-43A6-9C88-7714E61154F2}" srcOrd="3" destOrd="0" presId="urn:microsoft.com/office/officeart/2005/8/layout/hierarchy2"/>
    <dgm:cxn modelId="{6282A7B6-9CFE-40F8-921F-251FA9671971}" type="presParOf" srcId="{00CAFCB0-DEA8-43A6-9C88-7714E61154F2}" destId="{4B94ACF3-BB5B-4F64-AA25-8D29EF9B168A}" srcOrd="0" destOrd="0" presId="urn:microsoft.com/office/officeart/2005/8/layout/hierarchy2"/>
    <dgm:cxn modelId="{8FBC0429-4D50-4BEF-BB11-C5EEF1FAC5D0}" type="presParOf" srcId="{00CAFCB0-DEA8-43A6-9C88-7714E61154F2}" destId="{8220783F-7354-4921-ADB5-9D2AED03A5B4}" srcOrd="1" destOrd="0" presId="urn:microsoft.com/office/officeart/2005/8/layout/hierarchy2"/>
    <dgm:cxn modelId="{B7D4DA29-00AD-41E4-9D1B-E78BF4A9B695}" type="presParOf" srcId="{8220783F-7354-4921-ADB5-9D2AED03A5B4}" destId="{7F18B125-6D65-4F1B-9FDE-1537765046F4}" srcOrd="0" destOrd="0" presId="urn:microsoft.com/office/officeart/2005/8/layout/hierarchy2"/>
    <dgm:cxn modelId="{7FE70C90-F9B6-4A98-9984-049F0B4782AC}" type="presParOf" srcId="{7F18B125-6D65-4F1B-9FDE-1537765046F4}" destId="{621D56EE-82D3-43BB-A4B8-24CFA95FCC3B}" srcOrd="0" destOrd="0" presId="urn:microsoft.com/office/officeart/2005/8/layout/hierarchy2"/>
    <dgm:cxn modelId="{0F112CF4-65E2-42A2-B71C-8A2012A33D02}" type="presParOf" srcId="{8220783F-7354-4921-ADB5-9D2AED03A5B4}" destId="{C227C303-78F0-487D-B8F2-646AEBB05A6C}" srcOrd="1" destOrd="0" presId="urn:microsoft.com/office/officeart/2005/8/layout/hierarchy2"/>
    <dgm:cxn modelId="{D3D1303F-6889-4FA6-B58D-D39921CF204D}" type="presParOf" srcId="{C227C303-78F0-487D-B8F2-646AEBB05A6C}" destId="{DECE2CB6-189E-4286-80E9-4FF99AC91401}" srcOrd="0" destOrd="0" presId="urn:microsoft.com/office/officeart/2005/8/layout/hierarchy2"/>
    <dgm:cxn modelId="{E39414FB-2FA7-4FC5-8E70-A8A210C8354E}" type="presParOf" srcId="{C227C303-78F0-487D-B8F2-646AEBB05A6C}" destId="{905258AA-9B39-4A98-87B2-C692BFA2B604}"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3EED4FE-EC1E-467A-9924-19CE564EB597}" type="doc">
      <dgm:prSet loTypeId="urn:microsoft.com/office/officeart/2005/8/layout/hierarchy2" loCatId="hierarchy" qsTypeId="urn:microsoft.com/office/officeart/2005/8/quickstyle/3d2" qsCatId="3D" csTypeId="urn:microsoft.com/office/officeart/2005/8/colors/colorful5" csCatId="colorful" phldr="1"/>
      <dgm:spPr/>
      <dgm:t>
        <a:bodyPr/>
        <a:lstStyle/>
        <a:p>
          <a:endParaRPr lang="en-US"/>
        </a:p>
      </dgm:t>
    </dgm:pt>
    <dgm:pt modelId="{09195561-0AFD-43CF-A437-D886836E972E}">
      <dgm:prSet phldrT="[Text]" custT="1"/>
      <dgm:spPr/>
      <dgm:t>
        <a:bodyPr/>
        <a:lstStyle/>
        <a:p>
          <a:r>
            <a:rPr lang="fa-IR" sz="3200" dirty="0">
              <a:cs typeface="B Nazanin" panose="00000400000000000000" pitchFamily="2" charset="-78"/>
            </a:rPr>
            <a:t>انواع مقامت</a:t>
          </a:r>
          <a:endParaRPr lang="en-US" sz="3200" dirty="0">
            <a:cs typeface="B Nazanin" panose="00000400000000000000" pitchFamily="2" charset="-78"/>
          </a:endParaRPr>
        </a:p>
      </dgm:t>
    </dgm:pt>
    <dgm:pt modelId="{BE5881BD-1A35-470D-BCE6-AB5E61DD46FD}" type="parTrans" cxnId="{F3CD85C4-9CA7-4D74-90F1-49EE43995678}">
      <dgm:prSet/>
      <dgm:spPr/>
      <dgm:t>
        <a:bodyPr/>
        <a:lstStyle/>
        <a:p>
          <a:endParaRPr lang="en-US"/>
        </a:p>
      </dgm:t>
    </dgm:pt>
    <dgm:pt modelId="{DDBC599D-CD84-4D06-B306-104DD0BAC094}" type="sibTrans" cxnId="{F3CD85C4-9CA7-4D74-90F1-49EE43995678}">
      <dgm:prSet/>
      <dgm:spPr/>
      <dgm:t>
        <a:bodyPr/>
        <a:lstStyle/>
        <a:p>
          <a:endParaRPr lang="en-US"/>
        </a:p>
      </dgm:t>
    </dgm:pt>
    <dgm:pt modelId="{9B28CD5F-2507-44B7-9A2D-B211F00C5B64}">
      <dgm:prSet phldrT="[Text]" custT="1"/>
      <dgm:spPr/>
      <dgm:t>
        <a:bodyPr/>
        <a:lstStyle/>
        <a:p>
          <a:r>
            <a:rPr lang="fa-IR" sz="3200" dirty="0">
              <a:cs typeface="B Nazanin" panose="00000400000000000000" pitchFamily="2" charset="-78"/>
            </a:rPr>
            <a:t>ثابت</a:t>
          </a:r>
          <a:endParaRPr lang="en-US" sz="3200" dirty="0">
            <a:cs typeface="B Nazanin" panose="00000400000000000000" pitchFamily="2" charset="-78"/>
          </a:endParaRPr>
        </a:p>
      </dgm:t>
    </dgm:pt>
    <dgm:pt modelId="{031ACE83-0C37-49AE-9552-8F3AD3E830E8}" type="parTrans" cxnId="{7EF2E109-B001-4B61-AC3B-1910D01764DC}">
      <dgm:prSet/>
      <dgm:spPr/>
      <dgm:t>
        <a:bodyPr/>
        <a:lstStyle/>
        <a:p>
          <a:endParaRPr lang="en-US"/>
        </a:p>
      </dgm:t>
    </dgm:pt>
    <dgm:pt modelId="{7E5D9727-F73B-425A-A727-2D617B111451}" type="sibTrans" cxnId="{7EF2E109-B001-4B61-AC3B-1910D01764DC}">
      <dgm:prSet/>
      <dgm:spPr/>
      <dgm:t>
        <a:bodyPr/>
        <a:lstStyle/>
        <a:p>
          <a:endParaRPr lang="en-US"/>
        </a:p>
      </dgm:t>
    </dgm:pt>
    <dgm:pt modelId="{961F6F55-B99A-4793-8D5C-42F55A9FDC8B}">
      <dgm:prSet phldrT="[Text]" custT="1"/>
      <dgm:spPr>
        <a:solidFill>
          <a:srgbClr val="FF0000"/>
        </a:solidFill>
      </dgm:spPr>
      <dgm:t>
        <a:bodyPr/>
        <a:lstStyle/>
        <a:p>
          <a:r>
            <a:rPr lang="fa-IR" sz="3200" dirty="0">
              <a:cs typeface="B Nazanin" panose="00000400000000000000" pitchFamily="2" charset="-78"/>
            </a:rPr>
            <a:t>متغیر</a:t>
          </a:r>
          <a:endParaRPr lang="en-US" sz="3200" dirty="0">
            <a:cs typeface="B Nazanin" panose="00000400000000000000" pitchFamily="2" charset="-78"/>
          </a:endParaRPr>
        </a:p>
      </dgm:t>
    </dgm:pt>
    <dgm:pt modelId="{18736E98-449F-463A-926B-E6011471C1D4}" type="parTrans" cxnId="{1D67403E-1504-454A-A518-2A0C7F97A74E}">
      <dgm:prSet/>
      <dgm:spPr/>
      <dgm:t>
        <a:bodyPr/>
        <a:lstStyle/>
        <a:p>
          <a:endParaRPr lang="en-US"/>
        </a:p>
      </dgm:t>
    </dgm:pt>
    <dgm:pt modelId="{A2D48145-52B3-44D9-9366-8232784A514E}" type="sibTrans" cxnId="{1D67403E-1504-454A-A518-2A0C7F97A74E}">
      <dgm:prSet/>
      <dgm:spPr/>
      <dgm:t>
        <a:bodyPr/>
        <a:lstStyle/>
        <a:p>
          <a:endParaRPr lang="en-US"/>
        </a:p>
      </dgm:t>
    </dgm:pt>
    <dgm:pt modelId="{01A0F3AB-AD8A-43D9-B1D9-DAAB1574E0AA}">
      <dgm:prSet phldrT="[Text]" custT="1"/>
      <dgm:spPr/>
      <dgm:t>
        <a:bodyPr/>
        <a:lstStyle/>
        <a:p>
          <a:r>
            <a:rPr lang="fa-IR" sz="3200" dirty="0">
              <a:cs typeface="B Nazanin" panose="00000400000000000000" pitchFamily="2" charset="-78"/>
            </a:rPr>
            <a:t>دستی</a:t>
          </a:r>
          <a:endParaRPr lang="en-US" sz="3200" dirty="0">
            <a:cs typeface="B Nazanin" panose="00000400000000000000" pitchFamily="2" charset="-78"/>
          </a:endParaRPr>
        </a:p>
      </dgm:t>
    </dgm:pt>
    <dgm:pt modelId="{F90FF1E5-04BC-4C9A-9C2A-0BDBE1057962}" type="parTrans" cxnId="{96BFA4E6-BEF6-4FA5-856E-C004E9503132}">
      <dgm:prSet/>
      <dgm:spPr/>
      <dgm:t>
        <a:bodyPr/>
        <a:lstStyle/>
        <a:p>
          <a:endParaRPr lang="en-US"/>
        </a:p>
      </dgm:t>
    </dgm:pt>
    <dgm:pt modelId="{98FCA9EC-7CA3-42F1-9B4F-18E82B2AD8C6}" type="sibTrans" cxnId="{96BFA4E6-BEF6-4FA5-856E-C004E9503132}">
      <dgm:prSet/>
      <dgm:spPr/>
      <dgm:t>
        <a:bodyPr/>
        <a:lstStyle/>
        <a:p>
          <a:endParaRPr lang="en-US"/>
        </a:p>
      </dgm:t>
    </dgm:pt>
    <dgm:pt modelId="{F9A81502-2C9C-47DB-ADA1-F60B11158010}">
      <dgm:prSet phldrT="[Text]" custT="1"/>
      <dgm:spPr>
        <a:solidFill>
          <a:srgbClr val="FF0000"/>
        </a:solidFill>
      </dgm:spPr>
      <dgm:t>
        <a:bodyPr/>
        <a:lstStyle/>
        <a:p>
          <a:r>
            <a:rPr lang="fa-IR" sz="3200" dirty="0">
              <a:cs typeface="B Nazanin" panose="00000400000000000000" pitchFamily="2" charset="-78"/>
            </a:rPr>
            <a:t>خودکار</a:t>
          </a:r>
          <a:endParaRPr lang="en-US" sz="3200" dirty="0">
            <a:cs typeface="B Nazanin" panose="00000400000000000000" pitchFamily="2" charset="-78"/>
          </a:endParaRPr>
        </a:p>
      </dgm:t>
    </dgm:pt>
    <dgm:pt modelId="{3A2CEBF5-4E1A-48F1-AA19-D9BAC1FE0A92}" type="parTrans" cxnId="{6EED7D6F-91BB-4C89-9C05-89F2053321DB}">
      <dgm:prSet/>
      <dgm:spPr/>
      <dgm:t>
        <a:bodyPr/>
        <a:lstStyle/>
        <a:p>
          <a:endParaRPr lang="en-US"/>
        </a:p>
      </dgm:t>
    </dgm:pt>
    <dgm:pt modelId="{C9B9B931-F771-4D61-A746-A88D954FABDC}" type="sibTrans" cxnId="{6EED7D6F-91BB-4C89-9C05-89F2053321DB}">
      <dgm:prSet/>
      <dgm:spPr/>
      <dgm:t>
        <a:bodyPr/>
        <a:lstStyle/>
        <a:p>
          <a:endParaRPr lang="en-US"/>
        </a:p>
      </dgm:t>
    </dgm:pt>
    <dgm:pt modelId="{CF8906EE-54CC-418A-ABF2-69538E6F0949}">
      <dgm:prSet phldrT="[Text]" custT="1"/>
      <dgm:spPr>
        <a:solidFill>
          <a:srgbClr val="FF0000"/>
        </a:solidFill>
      </dgm:spPr>
      <dgm:t>
        <a:bodyPr/>
        <a:lstStyle/>
        <a:p>
          <a:r>
            <a:rPr lang="fa-IR" sz="3200" dirty="0">
              <a:cs typeface="B Nazanin" panose="00000400000000000000" pitchFamily="2" charset="-78"/>
            </a:rPr>
            <a:t>فتوسل</a:t>
          </a:r>
          <a:endParaRPr lang="en-US" sz="3200" dirty="0">
            <a:cs typeface="B Nazanin" panose="00000400000000000000" pitchFamily="2" charset="-78"/>
          </a:endParaRPr>
        </a:p>
      </dgm:t>
    </dgm:pt>
    <dgm:pt modelId="{871DEBFD-6809-47CA-A8B6-31B3305E907D}" type="parTrans" cxnId="{B46CEF40-1E82-4120-A962-1D3A08C75CE1}">
      <dgm:prSet/>
      <dgm:spPr/>
      <dgm:t>
        <a:bodyPr/>
        <a:lstStyle/>
        <a:p>
          <a:endParaRPr lang="en-US"/>
        </a:p>
      </dgm:t>
    </dgm:pt>
    <dgm:pt modelId="{C921C1C8-7D57-4599-A13B-8009582F2B5A}" type="sibTrans" cxnId="{B46CEF40-1E82-4120-A962-1D3A08C75CE1}">
      <dgm:prSet/>
      <dgm:spPr/>
      <dgm:t>
        <a:bodyPr/>
        <a:lstStyle/>
        <a:p>
          <a:endParaRPr lang="en-US"/>
        </a:p>
      </dgm:t>
    </dgm:pt>
    <dgm:pt modelId="{52033206-4464-434F-B093-62E72FE8A4D2}">
      <dgm:prSet phldrT="[Text]" custT="1"/>
      <dgm:spPr/>
      <dgm:t>
        <a:bodyPr/>
        <a:lstStyle/>
        <a:p>
          <a:r>
            <a:rPr lang="fa-IR" sz="3200" dirty="0">
              <a:cs typeface="B Nazanin" panose="00000400000000000000" pitchFamily="2" charset="-78"/>
            </a:rPr>
            <a:t>ولوم</a:t>
          </a:r>
          <a:endParaRPr lang="en-US" sz="3200" dirty="0">
            <a:cs typeface="B Nazanin" panose="00000400000000000000" pitchFamily="2" charset="-78"/>
          </a:endParaRPr>
        </a:p>
      </dgm:t>
    </dgm:pt>
    <dgm:pt modelId="{5CDC6E9E-2F24-4B17-8752-732B4E3BE5C0}" type="parTrans" cxnId="{C6F5DE76-AB54-46F0-BFAA-1EAB021AFF8C}">
      <dgm:prSet/>
      <dgm:spPr/>
      <dgm:t>
        <a:bodyPr/>
        <a:lstStyle/>
        <a:p>
          <a:endParaRPr lang="en-US"/>
        </a:p>
      </dgm:t>
    </dgm:pt>
    <dgm:pt modelId="{C40D2534-FBB1-427C-897C-9D4F5E3051F0}" type="sibTrans" cxnId="{C6F5DE76-AB54-46F0-BFAA-1EAB021AFF8C}">
      <dgm:prSet/>
      <dgm:spPr/>
      <dgm:t>
        <a:bodyPr/>
        <a:lstStyle/>
        <a:p>
          <a:endParaRPr lang="en-US"/>
        </a:p>
      </dgm:t>
    </dgm:pt>
    <dgm:pt modelId="{DBF427C0-274E-4CC7-97D6-E3BC1AE279AA}">
      <dgm:prSet phldrT="[Text]" custT="1"/>
      <dgm:spPr/>
      <dgm:t>
        <a:bodyPr/>
        <a:lstStyle/>
        <a:p>
          <a:r>
            <a:rPr lang="fa-IR" sz="3200" dirty="0">
              <a:cs typeface="B Nazanin" panose="00000400000000000000" pitchFamily="2" charset="-78"/>
            </a:rPr>
            <a:t>پتانسیومتر</a:t>
          </a:r>
          <a:endParaRPr lang="en-US" sz="3200" dirty="0">
            <a:cs typeface="B Nazanin" panose="00000400000000000000" pitchFamily="2" charset="-78"/>
          </a:endParaRPr>
        </a:p>
      </dgm:t>
    </dgm:pt>
    <dgm:pt modelId="{2131654A-4913-4354-865A-4CC9016617E5}" type="parTrans" cxnId="{C56263E8-0D91-4CBB-A4D6-7D33C497F0A4}">
      <dgm:prSet/>
      <dgm:spPr/>
      <dgm:t>
        <a:bodyPr/>
        <a:lstStyle/>
        <a:p>
          <a:endParaRPr lang="en-US"/>
        </a:p>
      </dgm:t>
    </dgm:pt>
    <dgm:pt modelId="{BF098B34-55EF-4736-9079-0909AD7A3E5E}" type="sibTrans" cxnId="{C56263E8-0D91-4CBB-A4D6-7D33C497F0A4}">
      <dgm:prSet/>
      <dgm:spPr/>
      <dgm:t>
        <a:bodyPr/>
        <a:lstStyle/>
        <a:p>
          <a:endParaRPr lang="en-US"/>
        </a:p>
      </dgm:t>
    </dgm:pt>
    <dgm:pt modelId="{1BE1E4CA-3183-4C62-A8A7-94FB4DA85EB7}">
      <dgm:prSet phldrT="[Text]" custT="1"/>
      <dgm:spPr/>
      <dgm:t>
        <a:bodyPr/>
        <a:lstStyle/>
        <a:p>
          <a:r>
            <a:rPr lang="fa-IR" sz="3200" dirty="0">
              <a:cs typeface="B Nazanin" panose="00000400000000000000" pitchFamily="2" charset="-78"/>
            </a:rPr>
            <a:t>مولتی ترن</a:t>
          </a:r>
          <a:endParaRPr lang="en-US" sz="3200" dirty="0">
            <a:cs typeface="B Nazanin" panose="00000400000000000000" pitchFamily="2" charset="-78"/>
          </a:endParaRPr>
        </a:p>
      </dgm:t>
    </dgm:pt>
    <dgm:pt modelId="{03B8C638-CA15-4893-B45A-0A9488766F4B}" type="parTrans" cxnId="{7C7213B1-E861-42FC-B789-B3380DCEEBED}">
      <dgm:prSet/>
      <dgm:spPr/>
      <dgm:t>
        <a:bodyPr/>
        <a:lstStyle/>
        <a:p>
          <a:endParaRPr lang="en-US"/>
        </a:p>
      </dgm:t>
    </dgm:pt>
    <dgm:pt modelId="{39AEFE12-F1F6-4514-9CC5-DD8CE89F9D91}" type="sibTrans" cxnId="{7C7213B1-E861-42FC-B789-B3380DCEEBED}">
      <dgm:prSet/>
      <dgm:spPr/>
      <dgm:t>
        <a:bodyPr/>
        <a:lstStyle/>
        <a:p>
          <a:endParaRPr lang="en-US"/>
        </a:p>
      </dgm:t>
    </dgm:pt>
    <dgm:pt modelId="{97764219-852F-4A76-ABEC-1F24A16007CD}" type="pres">
      <dgm:prSet presAssocID="{F3EED4FE-EC1E-467A-9924-19CE564EB597}" presName="diagram" presStyleCnt="0">
        <dgm:presLayoutVars>
          <dgm:chPref val="1"/>
          <dgm:dir val="rev"/>
          <dgm:animOne val="branch"/>
          <dgm:animLvl val="lvl"/>
          <dgm:resizeHandles val="exact"/>
        </dgm:presLayoutVars>
      </dgm:prSet>
      <dgm:spPr/>
      <dgm:t>
        <a:bodyPr/>
        <a:lstStyle/>
        <a:p>
          <a:endParaRPr lang="en-US"/>
        </a:p>
      </dgm:t>
    </dgm:pt>
    <dgm:pt modelId="{A0066F3E-FCD5-4B1A-AEA8-732FA88110BB}" type="pres">
      <dgm:prSet presAssocID="{09195561-0AFD-43CF-A437-D886836E972E}" presName="root1" presStyleCnt="0"/>
      <dgm:spPr/>
    </dgm:pt>
    <dgm:pt modelId="{258B0FE2-7C03-4B11-BEF3-6D08992D5972}" type="pres">
      <dgm:prSet presAssocID="{09195561-0AFD-43CF-A437-D886836E972E}" presName="LevelOneTextNode" presStyleLbl="node0" presStyleIdx="0" presStyleCnt="1">
        <dgm:presLayoutVars>
          <dgm:chPref val="3"/>
        </dgm:presLayoutVars>
      </dgm:prSet>
      <dgm:spPr/>
      <dgm:t>
        <a:bodyPr/>
        <a:lstStyle/>
        <a:p>
          <a:endParaRPr lang="en-US"/>
        </a:p>
      </dgm:t>
    </dgm:pt>
    <dgm:pt modelId="{7A7D3602-C585-4684-8238-88B2BD87E07C}" type="pres">
      <dgm:prSet presAssocID="{09195561-0AFD-43CF-A437-D886836E972E}" presName="level2hierChild" presStyleCnt="0"/>
      <dgm:spPr/>
    </dgm:pt>
    <dgm:pt modelId="{9F5E43DB-A71A-490B-B933-745F9073BD9F}" type="pres">
      <dgm:prSet presAssocID="{031ACE83-0C37-49AE-9552-8F3AD3E830E8}" presName="conn2-1" presStyleLbl="parChTrans1D2" presStyleIdx="0" presStyleCnt="2"/>
      <dgm:spPr/>
      <dgm:t>
        <a:bodyPr/>
        <a:lstStyle/>
        <a:p>
          <a:endParaRPr lang="en-US"/>
        </a:p>
      </dgm:t>
    </dgm:pt>
    <dgm:pt modelId="{D9C4926A-E5A4-43C6-8F82-A0A88DE8478D}" type="pres">
      <dgm:prSet presAssocID="{031ACE83-0C37-49AE-9552-8F3AD3E830E8}" presName="connTx" presStyleLbl="parChTrans1D2" presStyleIdx="0" presStyleCnt="2"/>
      <dgm:spPr/>
      <dgm:t>
        <a:bodyPr/>
        <a:lstStyle/>
        <a:p>
          <a:endParaRPr lang="en-US"/>
        </a:p>
      </dgm:t>
    </dgm:pt>
    <dgm:pt modelId="{F58B4A17-1E5A-4BB7-B63A-264730B400C3}" type="pres">
      <dgm:prSet presAssocID="{9B28CD5F-2507-44B7-9A2D-B211F00C5B64}" presName="root2" presStyleCnt="0"/>
      <dgm:spPr/>
    </dgm:pt>
    <dgm:pt modelId="{E69A49CD-AF9B-4965-B7C4-D881C4280A6F}" type="pres">
      <dgm:prSet presAssocID="{9B28CD5F-2507-44B7-9A2D-B211F00C5B64}" presName="LevelTwoTextNode" presStyleLbl="node2" presStyleIdx="0" presStyleCnt="2">
        <dgm:presLayoutVars>
          <dgm:chPref val="3"/>
        </dgm:presLayoutVars>
      </dgm:prSet>
      <dgm:spPr/>
      <dgm:t>
        <a:bodyPr/>
        <a:lstStyle/>
        <a:p>
          <a:endParaRPr lang="en-US"/>
        </a:p>
      </dgm:t>
    </dgm:pt>
    <dgm:pt modelId="{AC28EDC3-61E6-45E4-9814-375FE604A4B6}" type="pres">
      <dgm:prSet presAssocID="{9B28CD5F-2507-44B7-9A2D-B211F00C5B64}" presName="level3hierChild" presStyleCnt="0"/>
      <dgm:spPr/>
    </dgm:pt>
    <dgm:pt modelId="{95D4FE08-49F7-41D1-A3BF-47157F08D50E}" type="pres">
      <dgm:prSet presAssocID="{18736E98-449F-463A-926B-E6011471C1D4}" presName="conn2-1" presStyleLbl="parChTrans1D2" presStyleIdx="1" presStyleCnt="2"/>
      <dgm:spPr/>
      <dgm:t>
        <a:bodyPr/>
        <a:lstStyle/>
        <a:p>
          <a:endParaRPr lang="en-US"/>
        </a:p>
      </dgm:t>
    </dgm:pt>
    <dgm:pt modelId="{3796BAFF-056E-47A8-AF4C-705AC116D3FC}" type="pres">
      <dgm:prSet presAssocID="{18736E98-449F-463A-926B-E6011471C1D4}" presName="connTx" presStyleLbl="parChTrans1D2" presStyleIdx="1" presStyleCnt="2"/>
      <dgm:spPr/>
      <dgm:t>
        <a:bodyPr/>
        <a:lstStyle/>
        <a:p>
          <a:endParaRPr lang="en-US"/>
        </a:p>
      </dgm:t>
    </dgm:pt>
    <dgm:pt modelId="{7B0887B5-C85B-4DBE-A3F8-AB672F1F2240}" type="pres">
      <dgm:prSet presAssocID="{961F6F55-B99A-4793-8D5C-42F55A9FDC8B}" presName="root2" presStyleCnt="0"/>
      <dgm:spPr/>
    </dgm:pt>
    <dgm:pt modelId="{A69D003E-6CF1-435B-BD42-95A86D6852D6}" type="pres">
      <dgm:prSet presAssocID="{961F6F55-B99A-4793-8D5C-42F55A9FDC8B}" presName="LevelTwoTextNode" presStyleLbl="node2" presStyleIdx="1" presStyleCnt="2">
        <dgm:presLayoutVars>
          <dgm:chPref val="3"/>
        </dgm:presLayoutVars>
      </dgm:prSet>
      <dgm:spPr/>
      <dgm:t>
        <a:bodyPr/>
        <a:lstStyle/>
        <a:p>
          <a:endParaRPr lang="en-US"/>
        </a:p>
      </dgm:t>
    </dgm:pt>
    <dgm:pt modelId="{0868DA49-09E3-46ED-B264-614CDC3AE33C}" type="pres">
      <dgm:prSet presAssocID="{961F6F55-B99A-4793-8D5C-42F55A9FDC8B}" presName="level3hierChild" presStyleCnt="0"/>
      <dgm:spPr/>
    </dgm:pt>
    <dgm:pt modelId="{FE4E8A85-BEB5-440B-9AAC-4D9FCEBD74AB}" type="pres">
      <dgm:prSet presAssocID="{F90FF1E5-04BC-4C9A-9C2A-0BDBE1057962}" presName="conn2-1" presStyleLbl="parChTrans1D3" presStyleIdx="0" presStyleCnt="2"/>
      <dgm:spPr/>
      <dgm:t>
        <a:bodyPr/>
        <a:lstStyle/>
        <a:p>
          <a:endParaRPr lang="en-US"/>
        </a:p>
      </dgm:t>
    </dgm:pt>
    <dgm:pt modelId="{833E47EC-5A4C-4EB0-A152-633115705C98}" type="pres">
      <dgm:prSet presAssocID="{F90FF1E5-04BC-4C9A-9C2A-0BDBE1057962}" presName="connTx" presStyleLbl="parChTrans1D3" presStyleIdx="0" presStyleCnt="2"/>
      <dgm:spPr/>
      <dgm:t>
        <a:bodyPr/>
        <a:lstStyle/>
        <a:p>
          <a:endParaRPr lang="en-US"/>
        </a:p>
      </dgm:t>
    </dgm:pt>
    <dgm:pt modelId="{6AAC15C3-2079-4B47-A99E-AA930FDF1C74}" type="pres">
      <dgm:prSet presAssocID="{01A0F3AB-AD8A-43D9-B1D9-DAAB1574E0AA}" presName="root2" presStyleCnt="0"/>
      <dgm:spPr/>
    </dgm:pt>
    <dgm:pt modelId="{FE5237E5-9020-4DA2-92DA-C51F1794FC2E}" type="pres">
      <dgm:prSet presAssocID="{01A0F3AB-AD8A-43D9-B1D9-DAAB1574E0AA}" presName="LevelTwoTextNode" presStyleLbl="node3" presStyleIdx="0" presStyleCnt="2">
        <dgm:presLayoutVars>
          <dgm:chPref val="3"/>
        </dgm:presLayoutVars>
      </dgm:prSet>
      <dgm:spPr/>
      <dgm:t>
        <a:bodyPr/>
        <a:lstStyle/>
        <a:p>
          <a:endParaRPr lang="en-US"/>
        </a:p>
      </dgm:t>
    </dgm:pt>
    <dgm:pt modelId="{55A7A37B-CA56-43B9-B61E-A06F4A474F35}" type="pres">
      <dgm:prSet presAssocID="{01A0F3AB-AD8A-43D9-B1D9-DAAB1574E0AA}" presName="level3hierChild" presStyleCnt="0"/>
      <dgm:spPr/>
    </dgm:pt>
    <dgm:pt modelId="{405DB18D-0340-4C73-8DE0-E8B94843587E}" type="pres">
      <dgm:prSet presAssocID="{5CDC6E9E-2F24-4B17-8752-732B4E3BE5C0}" presName="conn2-1" presStyleLbl="parChTrans1D4" presStyleIdx="0" presStyleCnt="4"/>
      <dgm:spPr/>
      <dgm:t>
        <a:bodyPr/>
        <a:lstStyle/>
        <a:p>
          <a:endParaRPr lang="en-US"/>
        </a:p>
      </dgm:t>
    </dgm:pt>
    <dgm:pt modelId="{694142C5-26E4-4DE4-92AC-5628DB616720}" type="pres">
      <dgm:prSet presAssocID="{5CDC6E9E-2F24-4B17-8752-732B4E3BE5C0}" presName="connTx" presStyleLbl="parChTrans1D4" presStyleIdx="0" presStyleCnt="4"/>
      <dgm:spPr/>
      <dgm:t>
        <a:bodyPr/>
        <a:lstStyle/>
        <a:p>
          <a:endParaRPr lang="en-US"/>
        </a:p>
      </dgm:t>
    </dgm:pt>
    <dgm:pt modelId="{F1C82FCC-B9A7-41D6-8BD6-7454E2776D2A}" type="pres">
      <dgm:prSet presAssocID="{52033206-4464-434F-B093-62E72FE8A4D2}" presName="root2" presStyleCnt="0"/>
      <dgm:spPr/>
    </dgm:pt>
    <dgm:pt modelId="{580806B5-C442-46CF-806C-95925934335B}" type="pres">
      <dgm:prSet presAssocID="{52033206-4464-434F-B093-62E72FE8A4D2}" presName="LevelTwoTextNode" presStyleLbl="node4" presStyleIdx="0" presStyleCnt="4">
        <dgm:presLayoutVars>
          <dgm:chPref val="3"/>
        </dgm:presLayoutVars>
      </dgm:prSet>
      <dgm:spPr/>
      <dgm:t>
        <a:bodyPr/>
        <a:lstStyle/>
        <a:p>
          <a:endParaRPr lang="en-US"/>
        </a:p>
      </dgm:t>
    </dgm:pt>
    <dgm:pt modelId="{5F371FCD-57D9-44CC-AE4C-8FFF6DD569F5}" type="pres">
      <dgm:prSet presAssocID="{52033206-4464-434F-B093-62E72FE8A4D2}" presName="level3hierChild" presStyleCnt="0"/>
      <dgm:spPr/>
    </dgm:pt>
    <dgm:pt modelId="{FF4C40DF-0B78-4C02-82A3-E77595ACDFBE}" type="pres">
      <dgm:prSet presAssocID="{2131654A-4913-4354-865A-4CC9016617E5}" presName="conn2-1" presStyleLbl="parChTrans1D4" presStyleIdx="1" presStyleCnt="4"/>
      <dgm:spPr/>
      <dgm:t>
        <a:bodyPr/>
        <a:lstStyle/>
        <a:p>
          <a:endParaRPr lang="en-US"/>
        </a:p>
      </dgm:t>
    </dgm:pt>
    <dgm:pt modelId="{22C843BA-16D4-4F90-BFCC-584178DAA10D}" type="pres">
      <dgm:prSet presAssocID="{2131654A-4913-4354-865A-4CC9016617E5}" presName="connTx" presStyleLbl="parChTrans1D4" presStyleIdx="1" presStyleCnt="4"/>
      <dgm:spPr/>
      <dgm:t>
        <a:bodyPr/>
        <a:lstStyle/>
        <a:p>
          <a:endParaRPr lang="en-US"/>
        </a:p>
      </dgm:t>
    </dgm:pt>
    <dgm:pt modelId="{DB54EB43-2392-4AD9-BDC8-63D8C5DC7532}" type="pres">
      <dgm:prSet presAssocID="{DBF427C0-274E-4CC7-97D6-E3BC1AE279AA}" presName="root2" presStyleCnt="0"/>
      <dgm:spPr/>
    </dgm:pt>
    <dgm:pt modelId="{29E8F5CE-604D-4C0E-B36D-D2CDB6E4DB39}" type="pres">
      <dgm:prSet presAssocID="{DBF427C0-274E-4CC7-97D6-E3BC1AE279AA}" presName="LevelTwoTextNode" presStyleLbl="node4" presStyleIdx="1" presStyleCnt="4">
        <dgm:presLayoutVars>
          <dgm:chPref val="3"/>
        </dgm:presLayoutVars>
      </dgm:prSet>
      <dgm:spPr/>
      <dgm:t>
        <a:bodyPr/>
        <a:lstStyle/>
        <a:p>
          <a:endParaRPr lang="en-US"/>
        </a:p>
      </dgm:t>
    </dgm:pt>
    <dgm:pt modelId="{D8620539-D40A-4690-8D93-329B33F6B60C}" type="pres">
      <dgm:prSet presAssocID="{DBF427C0-274E-4CC7-97D6-E3BC1AE279AA}" presName="level3hierChild" presStyleCnt="0"/>
      <dgm:spPr/>
    </dgm:pt>
    <dgm:pt modelId="{2C3FB900-3529-4181-8352-BFCAEBF7B8FD}" type="pres">
      <dgm:prSet presAssocID="{03B8C638-CA15-4893-B45A-0A9488766F4B}" presName="conn2-1" presStyleLbl="parChTrans1D4" presStyleIdx="2" presStyleCnt="4"/>
      <dgm:spPr/>
      <dgm:t>
        <a:bodyPr/>
        <a:lstStyle/>
        <a:p>
          <a:endParaRPr lang="en-US"/>
        </a:p>
      </dgm:t>
    </dgm:pt>
    <dgm:pt modelId="{779022A7-7178-4662-A24F-41CD785C1B35}" type="pres">
      <dgm:prSet presAssocID="{03B8C638-CA15-4893-B45A-0A9488766F4B}" presName="connTx" presStyleLbl="parChTrans1D4" presStyleIdx="2" presStyleCnt="4"/>
      <dgm:spPr/>
      <dgm:t>
        <a:bodyPr/>
        <a:lstStyle/>
        <a:p>
          <a:endParaRPr lang="en-US"/>
        </a:p>
      </dgm:t>
    </dgm:pt>
    <dgm:pt modelId="{BF2F4EAF-AA77-4793-8E2D-3009123360FB}" type="pres">
      <dgm:prSet presAssocID="{1BE1E4CA-3183-4C62-A8A7-94FB4DA85EB7}" presName="root2" presStyleCnt="0"/>
      <dgm:spPr/>
    </dgm:pt>
    <dgm:pt modelId="{ABFB0DCC-5CBC-4041-AF97-AF10A7B3DC96}" type="pres">
      <dgm:prSet presAssocID="{1BE1E4CA-3183-4C62-A8A7-94FB4DA85EB7}" presName="LevelTwoTextNode" presStyleLbl="node4" presStyleIdx="2" presStyleCnt="4">
        <dgm:presLayoutVars>
          <dgm:chPref val="3"/>
        </dgm:presLayoutVars>
      </dgm:prSet>
      <dgm:spPr/>
      <dgm:t>
        <a:bodyPr/>
        <a:lstStyle/>
        <a:p>
          <a:endParaRPr lang="en-US"/>
        </a:p>
      </dgm:t>
    </dgm:pt>
    <dgm:pt modelId="{36559F28-CA04-4301-8F85-34F2F021A5AD}" type="pres">
      <dgm:prSet presAssocID="{1BE1E4CA-3183-4C62-A8A7-94FB4DA85EB7}" presName="level3hierChild" presStyleCnt="0"/>
      <dgm:spPr/>
    </dgm:pt>
    <dgm:pt modelId="{FADC3FA9-E5CD-42E7-A387-BDF9C31B7C8A}" type="pres">
      <dgm:prSet presAssocID="{3A2CEBF5-4E1A-48F1-AA19-D9BAC1FE0A92}" presName="conn2-1" presStyleLbl="parChTrans1D3" presStyleIdx="1" presStyleCnt="2"/>
      <dgm:spPr/>
      <dgm:t>
        <a:bodyPr/>
        <a:lstStyle/>
        <a:p>
          <a:endParaRPr lang="en-US"/>
        </a:p>
      </dgm:t>
    </dgm:pt>
    <dgm:pt modelId="{257D0F14-A830-409A-AC2F-96A1C1F10F8A}" type="pres">
      <dgm:prSet presAssocID="{3A2CEBF5-4E1A-48F1-AA19-D9BAC1FE0A92}" presName="connTx" presStyleLbl="parChTrans1D3" presStyleIdx="1" presStyleCnt="2"/>
      <dgm:spPr/>
      <dgm:t>
        <a:bodyPr/>
        <a:lstStyle/>
        <a:p>
          <a:endParaRPr lang="en-US"/>
        </a:p>
      </dgm:t>
    </dgm:pt>
    <dgm:pt modelId="{00CAFCB0-DEA8-43A6-9C88-7714E61154F2}" type="pres">
      <dgm:prSet presAssocID="{F9A81502-2C9C-47DB-ADA1-F60B11158010}" presName="root2" presStyleCnt="0"/>
      <dgm:spPr/>
    </dgm:pt>
    <dgm:pt modelId="{4B94ACF3-BB5B-4F64-AA25-8D29EF9B168A}" type="pres">
      <dgm:prSet presAssocID="{F9A81502-2C9C-47DB-ADA1-F60B11158010}" presName="LevelTwoTextNode" presStyleLbl="node3" presStyleIdx="1" presStyleCnt="2">
        <dgm:presLayoutVars>
          <dgm:chPref val="3"/>
        </dgm:presLayoutVars>
      </dgm:prSet>
      <dgm:spPr/>
      <dgm:t>
        <a:bodyPr/>
        <a:lstStyle/>
        <a:p>
          <a:endParaRPr lang="en-US"/>
        </a:p>
      </dgm:t>
    </dgm:pt>
    <dgm:pt modelId="{8220783F-7354-4921-ADB5-9D2AED03A5B4}" type="pres">
      <dgm:prSet presAssocID="{F9A81502-2C9C-47DB-ADA1-F60B11158010}" presName="level3hierChild" presStyleCnt="0"/>
      <dgm:spPr/>
    </dgm:pt>
    <dgm:pt modelId="{7F18B125-6D65-4F1B-9FDE-1537765046F4}" type="pres">
      <dgm:prSet presAssocID="{871DEBFD-6809-47CA-A8B6-31B3305E907D}" presName="conn2-1" presStyleLbl="parChTrans1D4" presStyleIdx="3" presStyleCnt="4"/>
      <dgm:spPr/>
      <dgm:t>
        <a:bodyPr/>
        <a:lstStyle/>
        <a:p>
          <a:endParaRPr lang="en-US"/>
        </a:p>
      </dgm:t>
    </dgm:pt>
    <dgm:pt modelId="{621D56EE-82D3-43BB-A4B8-24CFA95FCC3B}" type="pres">
      <dgm:prSet presAssocID="{871DEBFD-6809-47CA-A8B6-31B3305E907D}" presName="connTx" presStyleLbl="parChTrans1D4" presStyleIdx="3" presStyleCnt="4"/>
      <dgm:spPr/>
      <dgm:t>
        <a:bodyPr/>
        <a:lstStyle/>
        <a:p>
          <a:endParaRPr lang="en-US"/>
        </a:p>
      </dgm:t>
    </dgm:pt>
    <dgm:pt modelId="{C227C303-78F0-487D-B8F2-646AEBB05A6C}" type="pres">
      <dgm:prSet presAssocID="{CF8906EE-54CC-418A-ABF2-69538E6F0949}" presName="root2" presStyleCnt="0"/>
      <dgm:spPr/>
    </dgm:pt>
    <dgm:pt modelId="{DECE2CB6-189E-4286-80E9-4FF99AC91401}" type="pres">
      <dgm:prSet presAssocID="{CF8906EE-54CC-418A-ABF2-69538E6F0949}" presName="LevelTwoTextNode" presStyleLbl="node4" presStyleIdx="3" presStyleCnt="4">
        <dgm:presLayoutVars>
          <dgm:chPref val="3"/>
        </dgm:presLayoutVars>
      </dgm:prSet>
      <dgm:spPr/>
      <dgm:t>
        <a:bodyPr/>
        <a:lstStyle/>
        <a:p>
          <a:endParaRPr lang="en-US"/>
        </a:p>
      </dgm:t>
    </dgm:pt>
    <dgm:pt modelId="{905258AA-9B39-4A98-87B2-C692BFA2B604}" type="pres">
      <dgm:prSet presAssocID="{CF8906EE-54CC-418A-ABF2-69538E6F0949}" presName="level3hierChild" presStyleCnt="0"/>
      <dgm:spPr/>
    </dgm:pt>
  </dgm:ptLst>
  <dgm:cxnLst>
    <dgm:cxn modelId="{4E795FC5-1CE9-4D88-9C67-60CCA25B49E8}" type="presOf" srcId="{5CDC6E9E-2F24-4B17-8752-732B4E3BE5C0}" destId="{694142C5-26E4-4DE4-92AC-5628DB616720}" srcOrd="1" destOrd="0" presId="urn:microsoft.com/office/officeart/2005/8/layout/hierarchy2"/>
    <dgm:cxn modelId="{96BFA4E6-BEF6-4FA5-856E-C004E9503132}" srcId="{961F6F55-B99A-4793-8D5C-42F55A9FDC8B}" destId="{01A0F3AB-AD8A-43D9-B1D9-DAAB1574E0AA}" srcOrd="0" destOrd="0" parTransId="{F90FF1E5-04BC-4C9A-9C2A-0BDBE1057962}" sibTransId="{98FCA9EC-7CA3-42F1-9B4F-18E82B2AD8C6}"/>
    <dgm:cxn modelId="{C8A05B22-0305-48E7-AC58-CAFE58D384D6}" type="presOf" srcId="{5CDC6E9E-2F24-4B17-8752-732B4E3BE5C0}" destId="{405DB18D-0340-4C73-8DE0-E8B94843587E}" srcOrd="0" destOrd="0" presId="urn:microsoft.com/office/officeart/2005/8/layout/hierarchy2"/>
    <dgm:cxn modelId="{3649702F-2BFA-47F6-8FFC-11E48E5B5F5F}" type="presOf" srcId="{9B28CD5F-2507-44B7-9A2D-B211F00C5B64}" destId="{E69A49CD-AF9B-4965-B7C4-D881C4280A6F}" srcOrd="0" destOrd="0" presId="urn:microsoft.com/office/officeart/2005/8/layout/hierarchy2"/>
    <dgm:cxn modelId="{0453211B-2418-4F01-BA25-27F49B4B0E01}" type="presOf" srcId="{871DEBFD-6809-47CA-A8B6-31B3305E907D}" destId="{7F18B125-6D65-4F1B-9FDE-1537765046F4}" srcOrd="0" destOrd="0" presId="urn:microsoft.com/office/officeart/2005/8/layout/hierarchy2"/>
    <dgm:cxn modelId="{DAF1F0F6-89F8-4AF9-8102-EF3CA5327427}" type="presOf" srcId="{3A2CEBF5-4E1A-48F1-AA19-D9BAC1FE0A92}" destId="{257D0F14-A830-409A-AC2F-96A1C1F10F8A}" srcOrd="1" destOrd="0" presId="urn:microsoft.com/office/officeart/2005/8/layout/hierarchy2"/>
    <dgm:cxn modelId="{5D708027-44B7-4A4F-83A8-20ED4AE3CC5D}" type="presOf" srcId="{18736E98-449F-463A-926B-E6011471C1D4}" destId="{3796BAFF-056E-47A8-AF4C-705AC116D3FC}" srcOrd="1" destOrd="0" presId="urn:microsoft.com/office/officeart/2005/8/layout/hierarchy2"/>
    <dgm:cxn modelId="{1B369099-8DFF-410E-B0B1-DB24FF6B01A1}" type="presOf" srcId="{3A2CEBF5-4E1A-48F1-AA19-D9BAC1FE0A92}" destId="{FADC3FA9-E5CD-42E7-A387-BDF9C31B7C8A}" srcOrd="0" destOrd="0" presId="urn:microsoft.com/office/officeart/2005/8/layout/hierarchy2"/>
    <dgm:cxn modelId="{263B568D-7FE7-4BC0-AE6B-217541C0692B}" type="presOf" srcId="{F90FF1E5-04BC-4C9A-9C2A-0BDBE1057962}" destId="{833E47EC-5A4C-4EB0-A152-633115705C98}" srcOrd="1" destOrd="0" presId="urn:microsoft.com/office/officeart/2005/8/layout/hierarchy2"/>
    <dgm:cxn modelId="{B8674D9B-5DC6-4634-9DB1-CCCF15E0A1D5}" type="presOf" srcId="{DBF427C0-274E-4CC7-97D6-E3BC1AE279AA}" destId="{29E8F5CE-604D-4C0E-B36D-D2CDB6E4DB39}" srcOrd="0" destOrd="0" presId="urn:microsoft.com/office/officeart/2005/8/layout/hierarchy2"/>
    <dgm:cxn modelId="{BF7C84C4-8BC5-45DF-B15D-68F2380EFA9D}" type="presOf" srcId="{F9A81502-2C9C-47DB-ADA1-F60B11158010}" destId="{4B94ACF3-BB5B-4F64-AA25-8D29EF9B168A}" srcOrd="0" destOrd="0" presId="urn:microsoft.com/office/officeart/2005/8/layout/hierarchy2"/>
    <dgm:cxn modelId="{A19D9249-A768-4946-82A2-889F9042477A}" type="presOf" srcId="{031ACE83-0C37-49AE-9552-8F3AD3E830E8}" destId="{D9C4926A-E5A4-43C6-8F82-A0A88DE8478D}" srcOrd="1" destOrd="0" presId="urn:microsoft.com/office/officeart/2005/8/layout/hierarchy2"/>
    <dgm:cxn modelId="{7C7213B1-E861-42FC-B789-B3380DCEEBED}" srcId="{01A0F3AB-AD8A-43D9-B1D9-DAAB1574E0AA}" destId="{1BE1E4CA-3183-4C62-A8A7-94FB4DA85EB7}" srcOrd="2" destOrd="0" parTransId="{03B8C638-CA15-4893-B45A-0A9488766F4B}" sibTransId="{39AEFE12-F1F6-4514-9CC5-DD8CE89F9D91}"/>
    <dgm:cxn modelId="{6EED7D6F-91BB-4C89-9C05-89F2053321DB}" srcId="{961F6F55-B99A-4793-8D5C-42F55A9FDC8B}" destId="{F9A81502-2C9C-47DB-ADA1-F60B11158010}" srcOrd="1" destOrd="0" parTransId="{3A2CEBF5-4E1A-48F1-AA19-D9BAC1FE0A92}" sibTransId="{C9B9B931-F771-4D61-A746-A88D954FABDC}"/>
    <dgm:cxn modelId="{B94A8522-D2E4-4646-9105-B963E2D3A7D2}" type="presOf" srcId="{2131654A-4913-4354-865A-4CC9016617E5}" destId="{FF4C40DF-0B78-4C02-82A3-E77595ACDFBE}" srcOrd="0" destOrd="0" presId="urn:microsoft.com/office/officeart/2005/8/layout/hierarchy2"/>
    <dgm:cxn modelId="{0C624C7E-79FE-4BF3-8122-FB3CFEA97CBD}" type="presOf" srcId="{03B8C638-CA15-4893-B45A-0A9488766F4B}" destId="{2C3FB900-3529-4181-8352-BFCAEBF7B8FD}" srcOrd="0" destOrd="0" presId="urn:microsoft.com/office/officeart/2005/8/layout/hierarchy2"/>
    <dgm:cxn modelId="{EE47036D-445F-4DAC-8502-24C6CDFF9AE5}" type="presOf" srcId="{F90FF1E5-04BC-4C9A-9C2A-0BDBE1057962}" destId="{FE4E8A85-BEB5-440B-9AAC-4D9FCEBD74AB}" srcOrd="0" destOrd="0" presId="urn:microsoft.com/office/officeart/2005/8/layout/hierarchy2"/>
    <dgm:cxn modelId="{B026979E-FB61-4B0D-95DA-8FC0341BEC0E}" type="presOf" srcId="{1BE1E4CA-3183-4C62-A8A7-94FB4DA85EB7}" destId="{ABFB0DCC-5CBC-4041-AF97-AF10A7B3DC96}" srcOrd="0" destOrd="0" presId="urn:microsoft.com/office/officeart/2005/8/layout/hierarchy2"/>
    <dgm:cxn modelId="{F3CD85C4-9CA7-4D74-90F1-49EE43995678}" srcId="{F3EED4FE-EC1E-467A-9924-19CE564EB597}" destId="{09195561-0AFD-43CF-A437-D886836E972E}" srcOrd="0" destOrd="0" parTransId="{BE5881BD-1A35-470D-BCE6-AB5E61DD46FD}" sibTransId="{DDBC599D-CD84-4D06-B306-104DD0BAC094}"/>
    <dgm:cxn modelId="{BFC665EA-8CBA-4610-9C1B-1EB129F52EF7}" type="presOf" srcId="{01A0F3AB-AD8A-43D9-B1D9-DAAB1574E0AA}" destId="{FE5237E5-9020-4DA2-92DA-C51F1794FC2E}" srcOrd="0" destOrd="0" presId="urn:microsoft.com/office/officeart/2005/8/layout/hierarchy2"/>
    <dgm:cxn modelId="{0D3157F8-7927-41C4-8554-4688B65CF080}" type="presOf" srcId="{CF8906EE-54CC-418A-ABF2-69538E6F0949}" destId="{DECE2CB6-189E-4286-80E9-4FF99AC91401}" srcOrd="0" destOrd="0" presId="urn:microsoft.com/office/officeart/2005/8/layout/hierarchy2"/>
    <dgm:cxn modelId="{7F30F276-C448-4784-A68A-94AB9F524168}" type="presOf" srcId="{09195561-0AFD-43CF-A437-D886836E972E}" destId="{258B0FE2-7C03-4B11-BEF3-6D08992D5972}" srcOrd="0" destOrd="0" presId="urn:microsoft.com/office/officeart/2005/8/layout/hierarchy2"/>
    <dgm:cxn modelId="{65793033-6B44-46C1-A098-8D2D52ACF3DF}" type="presOf" srcId="{2131654A-4913-4354-865A-4CC9016617E5}" destId="{22C843BA-16D4-4F90-BFCC-584178DAA10D}" srcOrd="1" destOrd="0" presId="urn:microsoft.com/office/officeart/2005/8/layout/hierarchy2"/>
    <dgm:cxn modelId="{C56263E8-0D91-4CBB-A4D6-7D33C497F0A4}" srcId="{01A0F3AB-AD8A-43D9-B1D9-DAAB1574E0AA}" destId="{DBF427C0-274E-4CC7-97D6-E3BC1AE279AA}" srcOrd="1" destOrd="0" parTransId="{2131654A-4913-4354-865A-4CC9016617E5}" sibTransId="{BF098B34-55EF-4736-9079-0909AD7A3E5E}"/>
    <dgm:cxn modelId="{1D67403E-1504-454A-A518-2A0C7F97A74E}" srcId="{09195561-0AFD-43CF-A437-D886836E972E}" destId="{961F6F55-B99A-4793-8D5C-42F55A9FDC8B}" srcOrd="1" destOrd="0" parTransId="{18736E98-449F-463A-926B-E6011471C1D4}" sibTransId="{A2D48145-52B3-44D9-9366-8232784A514E}"/>
    <dgm:cxn modelId="{C6F5DE76-AB54-46F0-BFAA-1EAB021AFF8C}" srcId="{01A0F3AB-AD8A-43D9-B1D9-DAAB1574E0AA}" destId="{52033206-4464-434F-B093-62E72FE8A4D2}" srcOrd="0" destOrd="0" parTransId="{5CDC6E9E-2F24-4B17-8752-732B4E3BE5C0}" sibTransId="{C40D2534-FBB1-427C-897C-9D4F5E3051F0}"/>
    <dgm:cxn modelId="{FD9B6625-631D-4833-B7C8-E581341977F5}" type="presOf" srcId="{031ACE83-0C37-49AE-9552-8F3AD3E830E8}" destId="{9F5E43DB-A71A-490B-B933-745F9073BD9F}" srcOrd="0" destOrd="0" presId="urn:microsoft.com/office/officeart/2005/8/layout/hierarchy2"/>
    <dgm:cxn modelId="{0597C13F-64FB-498B-9124-7100C61ED613}" type="presOf" srcId="{18736E98-449F-463A-926B-E6011471C1D4}" destId="{95D4FE08-49F7-41D1-A3BF-47157F08D50E}" srcOrd="0" destOrd="0" presId="urn:microsoft.com/office/officeart/2005/8/layout/hierarchy2"/>
    <dgm:cxn modelId="{D9649BE4-08A9-436F-8C1D-C7BB165CDCF1}" type="presOf" srcId="{F3EED4FE-EC1E-467A-9924-19CE564EB597}" destId="{97764219-852F-4A76-ABEC-1F24A16007CD}" srcOrd="0" destOrd="0" presId="urn:microsoft.com/office/officeart/2005/8/layout/hierarchy2"/>
    <dgm:cxn modelId="{7EF2E109-B001-4B61-AC3B-1910D01764DC}" srcId="{09195561-0AFD-43CF-A437-D886836E972E}" destId="{9B28CD5F-2507-44B7-9A2D-B211F00C5B64}" srcOrd="0" destOrd="0" parTransId="{031ACE83-0C37-49AE-9552-8F3AD3E830E8}" sibTransId="{7E5D9727-F73B-425A-A727-2D617B111451}"/>
    <dgm:cxn modelId="{F6424CBD-ABD7-4C6A-9975-A5BC35E308CF}" type="presOf" srcId="{52033206-4464-434F-B093-62E72FE8A4D2}" destId="{580806B5-C442-46CF-806C-95925934335B}" srcOrd="0" destOrd="0" presId="urn:microsoft.com/office/officeart/2005/8/layout/hierarchy2"/>
    <dgm:cxn modelId="{A69EBDAF-1D90-406C-A625-FBBB028094FF}" type="presOf" srcId="{03B8C638-CA15-4893-B45A-0A9488766F4B}" destId="{779022A7-7178-4662-A24F-41CD785C1B35}" srcOrd="1" destOrd="0" presId="urn:microsoft.com/office/officeart/2005/8/layout/hierarchy2"/>
    <dgm:cxn modelId="{B46CEF40-1E82-4120-A962-1D3A08C75CE1}" srcId="{F9A81502-2C9C-47DB-ADA1-F60B11158010}" destId="{CF8906EE-54CC-418A-ABF2-69538E6F0949}" srcOrd="0" destOrd="0" parTransId="{871DEBFD-6809-47CA-A8B6-31B3305E907D}" sibTransId="{C921C1C8-7D57-4599-A13B-8009582F2B5A}"/>
    <dgm:cxn modelId="{FC8FD1C2-8751-4DA0-B5AF-6D76CC2E1A26}" type="presOf" srcId="{961F6F55-B99A-4793-8D5C-42F55A9FDC8B}" destId="{A69D003E-6CF1-435B-BD42-95A86D6852D6}" srcOrd="0" destOrd="0" presId="urn:microsoft.com/office/officeart/2005/8/layout/hierarchy2"/>
    <dgm:cxn modelId="{EDDE594C-E6B5-4C53-BD4E-DF91DB00B76A}" type="presOf" srcId="{871DEBFD-6809-47CA-A8B6-31B3305E907D}" destId="{621D56EE-82D3-43BB-A4B8-24CFA95FCC3B}" srcOrd="1" destOrd="0" presId="urn:microsoft.com/office/officeart/2005/8/layout/hierarchy2"/>
    <dgm:cxn modelId="{FF1BAD5B-E8CA-403C-A973-209983B801C3}" type="presParOf" srcId="{97764219-852F-4A76-ABEC-1F24A16007CD}" destId="{A0066F3E-FCD5-4B1A-AEA8-732FA88110BB}" srcOrd="0" destOrd="0" presId="urn:microsoft.com/office/officeart/2005/8/layout/hierarchy2"/>
    <dgm:cxn modelId="{E1F79B05-9858-4111-8892-C844DF08FF44}" type="presParOf" srcId="{A0066F3E-FCD5-4B1A-AEA8-732FA88110BB}" destId="{258B0FE2-7C03-4B11-BEF3-6D08992D5972}" srcOrd="0" destOrd="0" presId="urn:microsoft.com/office/officeart/2005/8/layout/hierarchy2"/>
    <dgm:cxn modelId="{1F08AC32-D006-49F5-B49D-D4A59D87A34B}" type="presParOf" srcId="{A0066F3E-FCD5-4B1A-AEA8-732FA88110BB}" destId="{7A7D3602-C585-4684-8238-88B2BD87E07C}" srcOrd="1" destOrd="0" presId="urn:microsoft.com/office/officeart/2005/8/layout/hierarchy2"/>
    <dgm:cxn modelId="{65B8D599-C0FC-4B87-B3E3-D62BE2F03856}" type="presParOf" srcId="{7A7D3602-C585-4684-8238-88B2BD87E07C}" destId="{9F5E43DB-A71A-490B-B933-745F9073BD9F}" srcOrd="0" destOrd="0" presId="urn:microsoft.com/office/officeart/2005/8/layout/hierarchy2"/>
    <dgm:cxn modelId="{7C5E3897-8A8F-4EBB-89E9-FEB32BD978F7}" type="presParOf" srcId="{9F5E43DB-A71A-490B-B933-745F9073BD9F}" destId="{D9C4926A-E5A4-43C6-8F82-A0A88DE8478D}" srcOrd="0" destOrd="0" presId="urn:microsoft.com/office/officeart/2005/8/layout/hierarchy2"/>
    <dgm:cxn modelId="{9A72D70F-2636-40A8-9D4E-BBC40935B153}" type="presParOf" srcId="{7A7D3602-C585-4684-8238-88B2BD87E07C}" destId="{F58B4A17-1E5A-4BB7-B63A-264730B400C3}" srcOrd="1" destOrd="0" presId="urn:microsoft.com/office/officeart/2005/8/layout/hierarchy2"/>
    <dgm:cxn modelId="{2339525E-E5C4-459B-992B-C6F7E0F8CB92}" type="presParOf" srcId="{F58B4A17-1E5A-4BB7-B63A-264730B400C3}" destId="{E69A49CD-AF9B-4965-B7C4-D881C4280A6F}" srcOrd="0" destOrd="0" presId="urn:microsoft.com/office/officeart/2005/8/layout/hierarchy2"/>
    <dgm:cxn modelId="{25EF890F-459E-486A-9719-420ABA901B45}" type="presParOf" srcId="{F58B4A17-1E5A-4BB7-B63A-264730B400C3}" destId="{AC28EDC3-61E6-45E4-9814-375FE604A4B6}" srcOrd="1" destOrd="0" presId="urn:microsoft.com/office/officeart/2005/8/layout/hierarchy2"/>
    <dgm:cxn modelId="{FAEF07A8-000E-4C0B-9CA3-1567CBC4A5DC}" type="presParOf" srcId="{7A7D3602-C585-4684-8238-88B2BD87E07C}" destId="{95D4FE08-49F7-41D1-A3BF-47157F08D50E}" srcOrd="2" destOrd="0" presId="urn:microsoft.com/office/officeart/2005/8/layout/hierarchy2"/>
    <dgm:cxn modelId="{28951C45-FF12-4B2C-8A3C-4130867806E8}" type="presParOf" srcId="{95D4FE08-49F7-41D1-A3BF-47157F08D50E}" destId="{3796BAFF-056E-47A8-AF4C-705AC116D3FC}" srcOrd="0" destOrd="0" presId="urn:microsoft.com/office/officeart/2005/8/layout/hierarchy2"/>
    <dgm:cxn modelId="{C7E798BC-E3B3-45D3-BDC1-D80340738C97}" type="presParOf" srcId="{7A7D3602-C585-4684-8238-88B2BD87E07C}" destId="{7B0887B5-C85B-4DBE-A3F8-AB672F1F2240}" srcOrd="3" destOrd="0" presId="urn:microsoft.com/office/officeart/2005/8/layout/hierarchy2"/>
    <dgm:cxn modelId="{EFA5FD62-9E38-469F-AD79-ED03C9A8BB6F}" type="presParOf" srcId="{7B0887B5-C85B-4DBE-A3F8-AB672F1F2240}" destId="{A69D003E-6CF1-435B-BD42-95A86D6852D6}" srcOrd="0" destOrd="0" presId="urn:microsoft.com/office/officeart/2005/8/layout/hierarchy2"/>
    <dgm:cxn modelId="{6B2BED8F-4BAD-4307-93FB-C053C4B9EDB9}" type="presParOf" srcId="{7B0887B5-C85B-4DBE-A3F8-AB672F1F2240}" destId="{0868DA49-09E3-46ED-B264-614CDC3AE33C}" srcOrd="1" destOrd="0" presId="urn:microsoft.com/office/officeart/2005/8/layout/hierarchy2"/>
    <dgm:cxn modelId="{BFC77191-82F0-4152-BA3D-C476F4032E88}" type="presParOf" srcId="{0868DA49-09E3-46ED-B264-614CDC3AE33C}" destId="{FE4E8A85-BEB5-440B-9AAC-4D9FCEBD74AB}" srcOrd="0" destOrd="0" presId="urn:microsoft.com/office/officeart/2005/8/layout/hierarchy2"/>
    <dgm:cxn modelId="{D47218AA-5434-498B-9B94-45DF5E500135}" type="presParOf" srcId="{FE4E8A85-BEB5-440B-9AAC-4D9FCEBD74AB}" destId="{833E47EC-5A4C-4EB0-A152-633115705C98}" srcOrd="0" destOrd="0" presId="urn:microsoft.com/office/officeart/2005/8/layout/hierarchy2"/>
    <dgm:cxn modelId="{985CB386-18D2-45CE-9352-E5B42EEB530E}" type="presParOf" srcId="{0868DA49-09E3-46ED-B264-614CDC3AE33C}" destId="{6AAC15C3-2079-4B47-A99E-AA930FDF1C74}" srcOrd="1" destOrd="0" presId="urn:microsoft.com/office/officeart/2005/8/layout/hierarchy2"/>
    <dgm:cxn modelId="{B839677D-22FA-44B8-BBA2-352AE19A254A}" type="presParOf" srcId="{6AAC15C3-2079-4B47-A99E-AA930FDF1C74}" destId="{FE5237E5-9020-4DA2-92DA-C51F1794FC2E}" srcOrd="0" destOrd="0" presId="urn:microsoft.com/office/officeart/2005/8/layout/hierarchy2"/>
    <dgm:cxn modelId="{121C049D-7B74-47E2-8D16-90A896E20E53}" type="presParOf" srcId="{6AAC15C3-2079-4B47-A99E-AA930FDF1C74}" destId="{55A7A37B-CA56-43B9-B61E-A06F4A474F35}" srcOrd="1" destOrd="0" presId="urn:microsoft.com/office/officeart/2005/8/layout/hierarchy2"/>
    <dgm:cxn modelId="{DDF25899-A937-4ADC-97B7-7984893AA0D5}" type="presParOf" srcId="{55A7A37B-CA56-43B9-B61E-A06F4A474F35}" destId="{405DB18D-0340-4C73-8DE0-E8B94843587E}" srcOrd="0" destOrd="0" presId="urn:microsoft.com/office/officeart/2005/8/layout/hierarchy2"/>
    <dgm:cxn modelId="{F9DA7FEF-0BC9-4B9F-A4D2-49FAD868EF64}" type="presParOf" srcId="{405DB18D-0340-4C73-8DE0-E8B94843587E}" destId="{694142C5-26E4-4DE4-92AC-5628DB616720}" srcOrd="0" destOrd="0" presId="urn:microsoft.com/office/officeart/2005/8/layout/hierarchy2"/>
    <dgm:cxn modelId="{44BBA02F-6727-470D-A287-4FADB8F34B1E}" type="presParOf" srcId="{55A7A37B-CA56-43B9-B61E-A06F4A474F35}" destId="{F1C82FCC-B9A7-41D6-8BD6-7454E2776D2A}" srcOrd="1" destOrd="0" presId="urn:microsoft.com/office/officeart/2005/8/layout/hierarchy2"/>
    <dgm:cxn modelId="{073D28BB-CE81-4FE5-9E9E-83D24EE7B388}" type="presParOf" srcId="{F1C82FCC-B9A7-41D6-8BD6-7454E2776D2A}" destId="{580806B5-C442-46CF-806C-95925934335B}" srcOrd="0" destOrd="0" presId="urn:microsoft.com/office/officeart/2005/8/layout/hierarchy2"/>
    <dgm:cxn modelId="{D813B9E0-3977-4FF4-B522-6506965D231E}" type="presParOf" srcId="{F1C82FCC-B9A7-41D6-8BD6-7454E2776D2A}" destId="{5F371FCD-57D9-44CC-AE4C-8FFF6DD569F5}" srcOrd="1" destOrd="0" presId="urn:microsoft.com/office/officeart/2005/8/layout/hierarchy2"/>
    <dgm:cxn modelId="{BFA43683-0FBB-4F97-9C27-B16E0520398E}" type="presParOf" srcId="{55A7A37B-CA56-43B9-B61E-A06F4A474F35}" destId="{FF4C40DF-0B78-4C02-82A3-E77595ACDFBE}" srcOrd="2" destOrd="0" presId="urn:microsoft.com/office/officeart/2005/8/layout/hierarchy2"/>
    <dgm:cxn modelId="{9064294D-B986-432B-BDDC-726C65D812C4}" type="presParOf" srcId="{FF4C40DF-0B78-4C02-82A3-E77595ACDFBE}" destId="{22C843BA-16D4-4F90-BFCC-584178DAA10D}" srcOrd="0" destOrd="0" presId="urn:microsoft.com/office/officeart/2005/8/layout/hierarchy2"/>
    <dgm:cxn modelId="{E036989C-9BDC-4FCF-B831-2F7B896E877F}" type="presParOf" srcId="{55A7A37B-CA56-43B9-B61E-A06F4A474F35}" destId="{DB54EB43-2392-4AD9-BDC8-63D8C5DC7532}" srcOrd="3" destOrd="0" presId="urn:microsoft.com/office/officeart/2005/8/layout/hierarchy2"/>
    <dgm:cxn modelId="{009E8F9F-E43B-40FF-8DA3-7F7CA0FDDDF9}" type="presParOf" srcId="{DB54EB43-2392-4AD9-BDC8-63D8C5DC7532}" destId="{29E8F5CE-604D-4C0E-B36D-D2CDB6E4DB39}" srcOrd="0" destOrd="0" presId="urn:microsoft.com/office/officeart/2005/8/layout/hierarchy2"/>
    <dgm:cxn modelId="{B17A7E51-48AD-455E-B257-DE69FB6AFE16}" type="presParOf" srcId="{DB54EB43-2392-4AD9-BDC8-63D8C5DC7532}" destId="{D8620539-D40A-4690-8D93-329B33F6B60C}" srcOrd="1" destOrd="0" presId="urn:microsoft.com/office/officeart/2005/8/layout/hierarchy2"/>
    <dgm:cxn modelId="{8043C5B1-746D-4FCE-B7B2-94EFFB6636D1}" type="presParOf" srcId="{55A7A37B-CA56-43B9-B61E-A06F4A474F35}" destId="{2C3FB900-3529-4181-8352-BFCAEBF7B8FD}" srcOrd="4" destOrd="0" presId="urn:microsoft.com/office/officeart/2005/8/layout/hierarchy2"/>
    <dgm:cxn modelId="{84D74BDC-50AD-4021-A01C-A578E39BB5E5}" type="presParOf" srcId="{2C3FB900-3529-4181-8352-BFCAEBF7B8FD}" destId="{779022A7-7178-4662-A24F-41CD785C1B35}" srcOrd="0" destOrd="0" presId="urn:microsoft.com/office/officeart/2005/8/layout/hierarchy2"/>
    <dgm:cxn modelId="{FD555ECA-72CB-4927-95C7-2D3627E182CF}" type="presParOf" srcId="{55A7A37B-CA56-43B9-B61E-A06F4A474F35}" destId="{BF2F4EAF-AA77-4793-8E2D-3009123360FB}" srcOrd="5" destOrd="0" presId="urn:microsoft.com/office/officeart/2005/8/layout/hierarchy2"/>
    <dgm:cxn modelId="{10F7E3CE-7F86-44E2-8D35-983254EF7609}" type="presParOf" srcId="{BF2F4EAF-AA77-4793-8E2D-3009123360FB}" destId="{ABFB0DCC-5CBC-4041-AF97-AF10A7B3DC96}" srcOrd="0" destOrd="0" presId="urn:microsoft.com/office/officeart/2005/8/layout/hierarchy2"/>
    <dgm:cxn modelId="{1E0993AE-BE06-4984-9D94-C081012DE8F2}" type="presParOf" srcId="{BF2F4EAF-AA77-4793-8E2D-3009123360FB}" destId="{36559F28-CA04-4301-8F85-34F2F021A5AD}" srcOrd="1" destOrd="0" presId="urn:microsoft.com/office/officeart/2005/8/layout/hierarchy2"/>
    <dgm:cxn modelId="{B681611E-A8EB-4881-9779-8D26D437CB9C}" type="presParOf" srcId="{0868DA49-09E3-46ED-B264-614CDC3AE33C}" destId="{FADC3FA9-E5CD-42E7-A387-BDF9C31B7C8A}" srcOrd="2" destOrd="0" presId="urn:microsoft.com/office/officeart/2005/8/layout/hierarchy2"/>
    <dgm:cxn modelId="{EB585FA2-C729-427D-96C5-2654597DA049}" type="presParOf" srcId="{FADC3FA9-E5CD-42E7-A387-BDF9C31B7C8A}" destId="{257D0F14-A830-409A-AC2F-96A1C1F10F8A}" srcOrd="0" destOrd="0" presId="urn:microsoft.com/office/officeart/2005/8/layout/hierarchy2"/>
    <dgm:cxn modelId="{33F250EA-868F-42F1-95E1-809E42C150FD}" type="presParOf" srcId="{0868DA49-09E3-46ED-B264-614CDC3AE33C}" destId="{00CAFCB0-DEA8-43A6-9C88-7714E61154F2}" srcOrd="3" destOrd="0" presId="urn:microsoft.com/office/officeart/2005/8/layout/hierarchy2"/>
    <dgm:cxn modelId="{6282A7B6-9CFE-40F8-921F-251FA9671971}" type="presParOf" srcId="{00CAFCB0-DEA8-43A6-9C88-7714E61154F2}" destId="{4B94ACF3-BB5B-4F64-AA25-8D29EF9B168A}" srcOrd="0" destOrd="0" presId="urn:microsoft.com/office/officeart/2005/8/layout/hierarchy2"/>
    <dgm:cxn modelId="{8FBC0429-4D50-4BEF-BB11-C5EEF1FAC5D0}" type="presParOf" srcId="{00CAFCB0-DEA8-43A6-9C88-7714E61154F2}" destId="{8220783F-7354-4921-ADB5-9D2AED03A5B4}" srcOrd="1" destOrd="0" presId="urn:microsoft.com/office/officeart/2005/8/layout/hierarchy2"/>
    <dgm:cxn modelId="{B7D4DA29-00AD-41E4-9D1B-E78BF4A9B695}" type="presParOf" srcId="{8220783F-7354-4921-ADB5-9D2AED03A5B4}" destId="{7F18B125-6D65-4F1B-9FDE-1537765046F4}" srcOrd="0" destOrd="0" presId="urn:microsoft.com/office/officeart/2005/8/layout/hierarchy2"/>
    <dgm:cxn modelId="{7FE70C90-F9B6-4A98-9984-049F0B4782AC}" type="presParOf" srcId="{7F18B125-6D65-4F1B-9FDE-1537765046F4}" destId="{621D56EE-82D3-43BB-A4B8-24CFA95FCC3B}" srcOrd="0" destOrd="0" presId="urn:microsoft.com/office/officeart/2005/8/layout/hierarchy2"/>
    <dgm:cxn modelId="{0F112CF4-65E2-42A2-B71C-8A2012A33D02}" type="presParOf" srcId="{8220783F-7354-4921-ADB5-9D2AED03A5B4}" destId="{C227C303-78F0-487D-B8F2-646AEBB05A6C}" srcOrd="1" destOrd="0" presId="urn:microsoft.com/office/officeart/2005/8/layout/hierarchy2"/>
    <dgm:cxn modelId="{D3D1303F-6889-4FA6-B58D-D39921CF204D}" type="presParOf" srcId="{C227C303-78F0-487D-B8F2-646AEBB05A6C}" destId="{DECE2CB6-189E-4286-80E9-4FF99AC91401}" srcOrd="0" destOrd="0" presId="urn:microsoft.com/office/officeart/2005/8/layout/hierarchy2"/>
    <dgm:cxn modelId="{E39414FB-2FA7-4FC5-8E70-A8A210C8354E}" type="presParOf" srcId="{C227C303-78F0-487D-B8F2-646AEBB05A6C}" destId="{905258AA-9B39-4A98-87B2-C692BFA2B604}"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DBA3B70-E9A5-4417-BF60-BCF2467FE8D5}" type="doc">
      <dgm:prSet loTypeId="urn:microsoft.com/office/officeart/2008/layout/CaptionedPictures" loCatId="picture" qsTypeId="urn:microsoft.com/office/officeart/2005/8/quickstyle/simple5" qsCatId="simple" csTypeId="urn:microsoft.com/office/officeart/2005/8/colors/colorful5" csCatId="colorful" phldr="1"/>
      <dgm:spPr/>
      <dgm:t>
        <a:bodyPr/>
        <a:lstStyle/>
        <a:p>
          <a:endParaRPr lang="en-US"/>
        </a:p>
      </dgm:t>
    </dgm:pt>
    <dgm:pt modelId="{27981C19-1CC1-4326-A422-4EDE4A719BB4}">
      <dgm:prSet phldrT="[Text]"/>
      <dgm:spPr/>
      <dgm:t>
        <a:bodyPr/>
        <a:lstStyle/>
        <a:p>
          <a:r>
            <a:rPr lang="fa-IR" dirty="0">
              <a:effectLst>
                <a:outerShdw blurRad="38100" dist="38100" dir="2700000" algn="tl">
                  <a:srgbClr val="000000">
                    <a:alpha val="43137"/>
                  </a:srgbClr>
                </a:outerShdw>
              </a:effectLst>
              <a:cs typeface="B Titr" panose="00000700000000000000" pitchFamily="2" charset="-78"/>
            </a:rPr>
            <a:t>موتور براش</a:t>
          </a:r>
          <a:endParaRPr lang="en-US" dirty="0">
            <a:effectLst>
              <a:outerShdw blurRad="38100" dist="38100" dir="2700000" algn="tl">
                <a:srgbClr val="000000">
                  <a:alpha val="43137"/>
                </a:srgbClr>
              </a:outerShdw>
            </a:effectLst>
            <a:cs typeface="B Titr" panose="00000700000000000000" pitchFamily="2" charset="-78"/>
          </a:endParaRPr>
        </a:p>
      </dgm:t>
    </dgm:pt>
    <dgm:pt modelId="{4C9D5E6C-C531-4D36-8E59-EE66417B7B29}" type="parTrans" cxnId="{F5A48FF0-87C7-4E92-AC3B-B5344EFE85C1}">
      <dgm:prSet/>
      <dgm:spPr/>
      <dgm:t>
        <a:bodyPr/>
        <a:lstStyle/>
        <a:p>
          <a:endParaRPr lang="en-US"/>
        </a:p>
      </dgm:t>
    </dgm:pt>
    <dgm:pt modelId="{152EE8F6-55A3-49E6-B12F-9DF4EA2513DA}" type="sibTrans" cxnId="{F5A48FF0-87C7-4E92-AC3B-B5344EFE85C1}">
      <dgm:prSet/>
      <dgm:spPr/>
      <dgm:t>
        <a:bodyPr/>
        <a:lstStyle/>
        <a:p>
          <a:endParaRPr lang="en-US"/>
        </a:p>
      </dgm:t>
    </dgm:pt>
    <dgm:pt modelId="{DACA81D8-02D8-4AE2-9B87-4D15C6574BE6}">
      <dgm:prSet phldrT="[Text]"/>
      <dgm:spPr/>
      <dgm:t>
        <a:bodyPr/>
        <a:lstStyle/>
        <a:p>
          <a:r>
            <a:rPr lang="fa-IR" b="0" dirty="0">
              <a:effectLst>
                <a:outerShdw blurRad="38100" dist="38100" dir="2700000" algn="tl">
                  <a:srgbClr val="000000">
                    <a:alpha val="43137"/>
                  </a:srgbClr>
                </a:outerShdw>
              </a:effectLst>
              <a:cs typeface="B Titr" panose="00000700000000000000" pitchFamily="2" charset="-78"/>
            </a:rPr>
            <a:t>موتور براشلس</a:t>
          </a:r>
          <a:endParaRPr lang="en-US" b="0" dirty="0">
            <a:effectLst>
              <a:outerShdw blurRad="38100" dist="38100" dir="2700000" algn="tl">
                <a:srgbClr val="000000">
                  <a:alpha val="43137"/>
                </a:srgbClr>
              </a:outerShdw>
            </a:effectLst>
            <a:cs typeface="B Titr" panose="00000700000000000000" pitchFamily="2" charset="-78"/>
          </a:endParaRPr>
        </a:p>
      </dgm:t>
    </dgm:pt>
    <dgm:pt modelId="{D89FC072-7FD5-474D-9165-80FABBB44200}" type="parTrans" cxnId="{B8494474-E709-44E2-BDAC-1FCA0B2C6455}">
      <dgm:prSet/>
      <dgm:spPr/>
      <dgm:t>
        <a:bodyPr/>
        <a:lstStyle/>
        <a:p>
          <a:endParaRPr lang="en-US"/>
        </a:p>
      </dgm:t>
    </dgm:pt>
    <dgm:pt modelId="{4CDD8FE1-7B49-4018-B770-4051A18A1F0B}" type="sibTrans" cxnId="{B8494474-E709-44E2-BDAC-1FCA0B2C6455}">
      <dgm:prSet/>
      <dgm:spPr/>
      <dgm:t>
        <a:bodyPr/>
        <a:lstStyle/>
        <a:p>
          <a:endParaRPr lang="en-US"/>
        </a:p>
      </dgm:t>
    </dgm:pt>
    <dgm:pt modelId="{A7E1284B-C143-4571-BDC3-46A94ED08517}">
      <dgm:prSet phldrT="[Text]"/>
      <dgm:spPr/>
      <dgm:t>
        <a:bodyPr/>
        <a:lstStyle/>
        <a:p>
          <a:r>
            <a:rPr lang="fa-IR" dirty="0">
              <a:effectLst>
                <a:outerShdw blurRad="38100" dist="38100" dir="2700000" algn="tl">
                  <a:srgbClr val="000000">
                    <a:alpha val="43137"/>
                  </a:srgbClr>
                </a:outerShdw>
              </a:effectLst>
              <a:cs typeface="B Titr" panose="00000700000000000000" pitchFamily="2" charset="-78"/>
            </a:rPr>
            <a:t>استپر موتور</a:t>
          </a:r>
          <a:endParaRPr lang="en-US" dirty="0">
            <a:effectLst>
              <a:outerShdw blurRad="38100" dist="38100" dir="2700000" algn="tl">
                <a:srgbClr val="000000">
                  <a:alpha val="43137"/>
                </a:srgbClr>
              </a:outerShdw>
            </a:effectLst>
            <a:cs typeface="B Titr" panose="00000700000000000000" pitchFamily="2" charset="-78"/>
          </a:endParaRPr>
        </a:p>
      </dgm:t>
    </dgm:pt>
    <dgm:pt modelId="{83ABACA7-CCE2-4A8D-BE7A-7629FEC1D3B7}" type="parTrans" cxnId="{4EB0F886-2F5E-4DD9-940A-F0AC85C100A4}">
      <dgm:prSet/>
      <dgm:spPr/>
      <dgm:t>
        <a:bodyPr/>
        <a:lstStyle/>
        <a:p>
          <a:endParaRPr lang="en-US"/>
        </a:p>
      </dgm:t>
    </dgm:pt>
    <dgm:pt modelId="{64CC6F64-265B-4396-8F56-81ACD3BC86F8}" type="sibTrans" cxnId="{4EB0F886-2F5E-4DD9-940A-F0AC85C100A4}">
      <dgm:prSet/>
      <dgm:spPr/>
      <dgm:t>
        <a:bodyPr/>
        <a:lstStyle/>
        <a:p>
          <a:endParaRPr lang="en-US"/>
        </a:p>
      </dgm:t>
    </dgm:pt>
    <dgm:pt modelId="{3F27CEDB-86AE-43E7-9FEC-B56EF9D56175}">
      <dgm:prSet phldrT="[Text]"/>
      <dgm:spPr/>
      <dgm:t>
        <a:bodyPr/>
        <a:lstStyle/>
        <a:p>
          <a:r>
            <a:rPr lang="fa-IR" dirty="0">
              <a:effectLst>
                <a:outerShdw blurRad="38100" dist="38100" dir="2700000" algn="tl">
                  <a:srgbClr val="000000">
                    <a:alpha val="43137"/>
                  </a:srgbClr>
                </a:outerShdw>
              </a:effectLst>
              <a:cs typeface="B Titr" panose="00000700000000000000" pitchFamily="2" charset="-78"/>
            </a:rPr>
            <a:t>سروو موتور</a:t>
          </a:r>
          <a:endParaRPr lang="en-US" dirty="0">
            <a:effectLst>
              <a:outerShdw blurRad="38100" dist="38100" dir="2700000" algn="tl">
                <a:srgbClr val="000000">
                  <a:alpha val="43137"/>
                </a:srgbClr>
              </a:outerShdw>
            </a:effectLst>
            <a:cs typeface="B Titr" panose="00000700000000000000" pitchFamily="2" charset="-78"/>
          </a:endParaRPr>
        </a:p>
      </dgm:t>
    </dgm:pt>
    <dgm:pt modelId="{6E57664B-510E-4106-90F3-DFEDEC625251}" type="parTrans" cxnId="{B6D3B565-30CE-427B-B98D-AFE6DDB0F818}">
      <dgm:prSet/>
      <dgm:spPr/>
      <dgm:t>
        <a:bodyPr/>
        <a:lstStyle/>
        <a:p>
          <a:endParaRPr lang="en-US"/>
        </a:p>
      </dgm:t>
    </dgm:pt>
    <dgm:pt modelId="{7AF87634-06B8-4232-9B15-B5F3F6A8385C}" type="sibTrans" cxnId="{B6D3B565-30CE-427B-B98D-AFE6DDB0F818}">
      <dgm:prSet/>
      <dgm:spPr/>
      <dgm:t>
        <a:bodyPr/>
        <a:lstStyle/>
        <a:p>
          <a:endParaRPr lang="en-US"/>
        </a:p>
      </dgm:t>
    </dgm:pt>
    <dgm:pt modelId="{906D33B5-028F-496E-A9B7-CF4E7E147DEF}" type="pres">
      <dgm:prSet presAssocID="{DDBA3B70-E9A5-4417-BF60-BCF2467FE8D5}" presName="Name0" presStyleCnt="0">
        <dgm:presLayoutVars>
          <dgm:chMax/>
          <dgm:chPref/>
          <dgm:dir/>
        </dgm:presLayoutVars>
      </dgm:prSet>
      <dgm:spPr/>
      <dgm:t>
        <a:bodyPr/>
        <a:lstStyle/>
        <a:p>
          <a:endParaRPr lang="en-US"/>
        </a:p>
      </dgm:t>
    </dgm:pt>
    <dgm:pt modelId="{63DAB925-D6A8-49BF-93A8-46A21B9C79E7}" type="pres">
      <dgm:prSet presAssocID="{27981C19-1CC1-4326-A422-4EDE4A719BB4}" presName="composite" presStyleCnt="0">
        <dgm:presLayoutVars>
          <dgm:chMax val="1"/>
          <dgm:chPref val="1"/>
        </dgm:presLayoutVars>
      </dgm:prSet>
      <dgm:spPr/>
    </dgm:pt>
    <dgm:pt modelId="{AE7AF3EA-0540-4579-9596-7A0E990C6456}" type="pres">
      <dgm:prSet presAssocID="{27981C19-1CC1-4326-A422-4EDE4A719BB4}" presName="Accent" presStyleLbl="trAlignAcc1" presStyleIdx="0" presStyleCnt="4">
        <dgm:presLayoutVars>
          <dgm:chMax val="0"/>
          <dgm:chPref val="0"/>
        </dgm:presLayoutVars>
      </dgm:prSet>
      <dgm:spPr/>
    </dgm:pt>
    <dgm:pt modelId="{F3E7813A-3D34-4B85-9DA7-4A637BE61F53}" type="pres">
      <dgm:prSet presAssocID="{27981C19-1CC1-4326-A422-4EDE4A719BB4}" presName="Image" presStyleLbl="alignImgPlace1" presStyleIdx="0" presStyleCnt="4">
        <dgm:presLayoutVars>
          <dgm:chMax val="0"/>
          <dgm:chPref val="0"/>
        </dgm:presLayoutVars>
      </dgm:prSet>
      <dgm:spPr>
        <a:blipFill rotWithShape="1">
          <a:blip xmlns:r="http://schemas.openxmlformats.org/officeDocument/2006/relationships" r:embed="rId1"/>
          <a:srcRect/>
          <a:stretch>
            <a:fillRect l="-14000" r="-14000"/>
          </a:stretch>
        </a:blipFill>
      </dgm:spPr>
    </dgm:pt>
    <dgm:pt modelId="{D90060C4-62B3-40E9-95AC-77BB32B40A13}" type="pres">
      <dgm:prSet presAssocID="{27981C19-1CC1-4326-A422-4EDE4A719BB4}" presName="ChildComposite" presStyleCnt="0"/>
      <dgm:spPr/>
    </dgm:pt>
    <dgm:pt modelId="{D1E6C6FC-3B2D-4D33-991C-0266CF85DE8F}" type="pres">
      <dgm:prSet presAssocID="{27981C19-1CC1-4326-A422-4EDE4A719BB4}" presName="Child" presStyleLbl="node1" presStyleIdx="0" presStyleCnt="0">
        <dgm:presLayoutVars>
          <dgm:chMax val="0"/>
          <dgm:chPref val="0"/>
          <dgm:bulletEnabled val="1"/>
        </dgm:presLayoutVars>
      </dgm:prSet>
      <dgm:spPr/>
    </dgm:pt>
    <dgm:pt modelId="{00614787-2459-4F8B-83D8-20E95AFA3EA9}" type="pres">
      <dgm:prSet presAssocID="{27981C19-1CC1-4326-A422-4EDE4A719BB4}" presName="Parent" presStyleLbl="revTx" presStyleIdx="0" presStyleCnt="4">
        <dgm:presLayoutVars>
          <dgm:chMax val="1"/>
          <dgm:chPref val="0"/>
          <dgm:bulletEnabled val="1"/>
        </dgm:presLayoutVars>
      </dgm:prSet>
      <dgm:spPr/>
      <dgm:t>
        <a:bodyPr/>
        <a:lstStyle/>
        <a:p>
          <a:endParaRPr lang="en-US"/>
        </a:p>
      </dgm:t>
    </dgm:pt>
    <dgm:pt modelId="{E7457DBA-BA1B-4D43-BB74-EDBF93E8E331}" type="pres">
      <dgm:prSet presAssocID="{152EE8F6-55A3-49E6-B12F-9DF4EA2513DA}" presName="sibTrans" presStyleCnt="0"/>
      <dgm:spPr/>
    </dgm:pt>
    <dgm:pt modelId="{EF10E4D0-A032-4CDF-B1CD-98DC8BB0B98E}" type="pres">
      <dgm:prSet presAssocID="{DACA81D8-02D8-4AE2-9B87-4D15C6574BE6}" presName="composite" presStyleCnt="0">
        <dgm:presLayoutVars>
          <dgm:chMax val="1"/>
          <dgm:chPref val="1"/>
        </dgm:presLayoutVars>
      </dgm:prSet>
      <dgm:spPr/>
    </dgm:pt>
    <dgm:pt modelId="{AB751EF7-AE01-49AB-AE9E-4E9045EE5ABC}" type="pres">
      <dgm:prSet presAssocID="{DACA81D8-02D8-4AE2-9B87-4D15C6574BE6}" presName="Accent" presStyleLbl="trAlignAcc1" presStyleIdx="1" presStyleCnt="4">
        <dgm:presLayoutVars>
          <dgm:chMax val="0"/>
          <dgm:chPref val="0"/>
        </dgm:presLayoutVars>
      </dgm:prSet>
      <dgm:spPr/>
    </dgm:pt>
    <dgm:pt modelId="{0D9728AE-7952-43ED-98FA-4DEAD6FBC541}" type="pres">
      <dgm:prSet presAssocID="{DACA81D8-02D8-4AE2-9B87-4D15C6574BE6}" presName="Image" presStyleLbl="alignImgPlace1" presStyleIdx="1" presStyleCnt="4">
        <dgm:presLayoutVars>
          <dgm:chMax val="0"/>
          <dgm:chPref val="0"/>
        </dgm:presLayoutVars>
      </dgm:prSet>
      <dgm:spPr>
        <a:blipFill rotWithShape="1">
          <a:blip xmlns:r="http://schemas.openxmlformats.org/officeDocument/2006/relationships" r:embed="rId2"/>
          <a:srcRect/>
          <a:stretch>
            <a:fillRect t="-2000" b="-2000"/>
          </a:stretch>
        </a:blipFill>
      </dgm:spPr>
    </dgm:pt>
    <dgm:pt modelId="{990B9347-974F-498A-9F37-B8432107ACBC}" type="pres">
      <dgm:prSet presAssocID="{DACA81D8-02D8-4AE2-9B87-4D15C6574BE6}" presName="ChildComposite" presStyleCnt="0"/>
      <dgm:spPr/>
    </dgm:pt>
    <dgm:pt modelId="{CC8CCF24-161D-4760-B142-8C193255CBFB}" type="pres">
      <dgm:prSet presAssocID="{DACA81D8-02D8-4AE2-9B87-4D15C6574BE6}" presName="Child" presStyleLbl="node1" presStyleIdx="0" presStyleCnt="0">
        <dgm:presLayoutVars>
          <dgm:chMax val="0"/>
          <dgm:chPref val="0"/>
          <dgm:bulletEnabled val="1"/>
        </dgm:presLayoutVars>
      </dgm:prSet>
      <dgm:spPr/>
    </dgm:pt>
    <dgm:pt modelId="{22329D79-7406-41FB-A237-E98942180677}" type="pres">
      <dgm:prSet presAssocID="{DACA81D8-02D8-4AE2-9B87-4D15C6574BE6}" presName="Parent" presStyleLbl="revTx" presStyleIdx="1" presStyleCnt="4">
        <dgm:presLayoutVars>
          <dgm:chMax val="1"/>
          <dgm:chPref val="0"/>
          <dgm:bulletEnabled val="1"/>
        </dgm:presLayoutVars>
      </dgm:prSet>
      <dgm:spPr/>
      <dgm:t>
        <a:bodyPr/>
        <a:lstStyle/>
        <a:p>
          <a:endParaRPr lang="en-US"/>
        </a:p>
      </dgm:t>
    </dgm:pt>
    <dgm:pt modelId="{B371DC89-113E-432C-A2C0-5296D1823355}" type="pres">
      <dgm:prSet presAssocID="{4CDD8FE1-7B49-4018-B770-4051A18A1F0B}" presName="sibTrans" presStyleCnt="0"/>
      <dgm:spPr/>
    </dgm:pt>
    <dgm:pt modelId="{C7ADE389-F866-4222-9CEB-69992273CBBF}" type="pres">
      <dgm:prSet presAssocID="{A7E1284B-C143-4571-BDC3-46A94ED08517}" presName="composite" presStyleCnt="0">
        <dgm:presLayoutVars>
          <dgm:chMax val="1"/>
          <dgm:chPref val="1"/>
        </dgm:presLayoutVars>
      </dgm:prSet>
      <dgm:spPr/>
    </dgm:pt>
    <dgm:pt modelId="{67626ADA-E44F-4FE8-A277-887A83AF3C78}" type="pres">
      <dgm:prSet presAssocID="{A7E1284B-C143-4571-BDC3-46A94ED08517}" presName="Accent" presStyleLbl="trAlignAcc1" presStyleIdx="2" presStyleCnt="4">
        <dgm:presLayoutVars>
          <dgm:chMax val="0"/>
          <dgm:chPref val="0"/>
        </dgm:presLayoutVars>
      </dgm:prSet>
      <dgm:spPr/>
    </dgm:pt>
    <dgm:pt modelId="{2BA9C060-9092-4580-B1F6-7D517143E90B}" type="pres">
      <dgm:prSet presAssocID="{A7E1284B-C143-4571-BDC3-46A94ED08517}" presName="Image" presStyleLbl="alignImgPlace1" presStyleIdx="2" presStyleCnt="4">
        <dgm:presLayoutVars>
          <dgm:chMax val="0"/>
          <dgm:chPref val="0"/>
        </dgm:presLayoutVars>
      </dgm:prSet>
      <dgm:spPr>
        <a:blipFill rotWithShape="1">
          <a:blip xmlns:r="http://schemas.openxmlformats.org/officeDocument/2006/relationships" r:embed="rId3"/>
          <a:srcRect/>
          <a:stretch>
            <a:fillRect t="-9000" b="-9000"/>
          </a:stretch>
        </a:blipFill>
      </dgm:spPr>
    </dgm:pt>
    <dgm:pt modelId="{FE482BDD-5A62-408B-86EE-BAAA800884F9}" type="pres">
      <dgm:prSet presAssocID="{A7E1284B-C143-4571-BDC3-46A94ED08517}" presName="ChildComposite" presStyleCnt="0"/>
      <dgm:spPr/>
    </dgm:pt>
    <dgm:pt modelId="{714178E8-9ECC-4BB5-A6A8-0723213E6611}" type="pres">
      <dgm:prSet presAssocID="{A7E1284B-C143-4571-BDC3-46A94ED08517}" presName="Child" presStyleLbl="node1" presStyleIdx="0" presStyleCnt="0">
        <dgm:presLayoutVars>
          <dgm:chMax val="0"/>
          <dgm:chPref val="0"/>
          <dgm:bulletEnabled val="1"/>
        </dgm:presLayoutVars>
      </dgm:prSet>
      <dgm:spPr/>
    </dgm:pt>
    <dgm:pt modelId="{751B1B01-83F8-41A0-82F8-7CC8CAEE16C8}" type="pres">
      <dgm:prSet presAssocID="{A7E1284B-C143-4571-BDC3-46A94ED08517}" presName="Parent" presStyleLbl="revTx" presStyleIdx="2" presStyleCnt="4">
        <dgm:presLayoutVars>
          <dgm:chMax val="1"/>
          <dgm:chPref val="0"/>
          <dgm:bulletEnabled val="1"/>
        </dgm:presLayoutVars>
      </dgm:prSet>
      <dgm:spPr/>
      <dgm:t>
        <a:bodyPr/>
        <a:lstStyle/>
        <a:p>
          <a:endParaRPr lang="en-US"/>
        </a:p>
      </dgm:t>
    </dgm:pt>
    <dgm:pt modelId="{8D817275-CE3C-44DD-8626-F844AFFECB5E}" type="pres">
      <dgm:prSet presAssocID="{64CC6F64-265B-4396-8F56-81ACD3BC86F8}" presName="sibTrans" presStyleCnt="0"/>
      <dgm:spPr/>
    </dgm:pt>
    <dgm:pt modelId="{CE181BE2-3663-4622-91EE-AFEE2BBAD4B1}" type="pres">
      <dgm:prSet presAssocID="{3F27CEDB-86AE-43E7-9FEC-B56EF9D56175}" presName="composite" presStyleCnt="0">
        <dgm:presLayoutVars>
          <dgm:chMax val="1"/>
          <dgm:chPref val="1"/>
        </dgm:presLayoutVars>
      </dgm:prSet>
      <dgm:spPr/>
    </dgm:pt>
    <dgm:pt modelId="{B454D130-B3FB-4C74-8262-5CCF6B4470A5}" type="pres">
      <dgm:prSet presAssocID="{3F27CEDB-86AE-43E7-9FEC-B56EF9D56175}" presName="Accent" presStyleLbl="trAlignAcc1" presStyleIdx="3" presStyleCnt="4">
        <dgm:presLayoutVars>
          <dgm:chMax val="0"/>
          <dgm:chPref val="0"/>
        </dgm:presLayoutVars>
      </dgm:prSet>
      <dgm:spPr/>
    </dgm:pt>
    <dgm:pt modelId="{0DAD2977-9B81-457E-A3FD-437C6CCC9B93}" type="pres">
      <dgm:prSet presAssocID="{3F27CEDB-86AE-43E7-9FEC-B56EF9D56175}" presName="Image" presStyleLbl="alignImgPlace1" presStyleIdx="3" presStyleCnt="4" custScaleX="111655" custScaleY="103568">
        <dgm:presLayoutVars>
          <dgm:chMax val="0"/>
          <dgm:chPref val="0"/>
        </dgm:presLayoutVars>
      </dgm:prSet>
      <dgm:spPr>
        <a:blipFill dpi="0" rotWithShape="1">
          <a:blip xmlns:r="http://schemas.openxmlformats.org/officeDocument/2006/relationships" r:embed="rId4"/>
          <a:srcRect/>
          <a:stretch>
            <a:fillRect l="1466" r="-215"/>
          </a:stretch>
        </a:blipFill>
      </dgm:spPr>
    </dgm:pt>
    <dgm:pt modelId="{AFE2E2F2-06CE-4DDF-83C7-9CFA0207E80A}" type="pres">
      <dgm:prSet presAssocID="{3F27CEDB-86AE-43E7-9FEC-B56EF9D56175}" presName="ChildComposite" presStyleCnt="0"/>
      <dgm:spPr/>
    </dgm:pt>
    <dgm:pt modelId="{B315B86C-6422-431B-B070-23FEEFDE4DD2}" type="pres">
      <dgm:prSet presAssocID="{3F27CEDB-86AE-43E7-9FEC-B56EF9D56175}" presName="Child" presStyleLbl="node1" presStyleIdx="0" presStyleCnt="0">
        <dgm:presLayoutVars>
          <dgm:chMax val="0"/>
          <dgm:chPref val="0"/>
          <dgm:bulletEnabled val="1"/>
        </dgm:presLayoutVars>
      </dgm:prSet>
      <dgm:spPr/>
    </dgm:pt>
    <dgm:pt modelId="{1D3F380C-5EE6-4AF4-B039-0FCBDD6E44F5}" type="pres">
      <dgm:prSet presAssocID="{3F27CEDB-86AE-43E7-9FEC-B56EF9D56175}" presName="Parent" presStyleLbl="revTx" presStyleIdx="3" presStyleCnt="4">
        <dgm:presLayoutVars>
          <dgm:chMax val="1"/>
          <dgm:chPref val="0"/>
          <dgm:bulletEnabled val="1"/>
        </dgm:presLayoutVars>
      </dgm:prSet>
      <dgm:spPr/>
      <dgm:t>
        <a:bodyPr/>
        <a:lstStyle/>
        <a:p>
          <a:endParaRPr lang="en-US"/>
        </a:p>
      </dgm:t>
    </dgm:pt>
  </dgm:ptLst>
  <dgm:cxnLst>
    <dgm:cxn modelId="{B6D3B565-30CE-427B-B98D-AFE6DDB0F818}" srcId="{DDBA3B70-E9A5-4417-BF60-BCF2467FE8D5}" destId="{3F27CEDB-86AE-43E7-9FEC-B56EF9D56175}" srcOrd="3" destOrd="0" parTransId="{6E57664B-510E-4106-90F3-DFEDEC625251}" sibTransId="{7AF87634-06B8-4232-9B15-B5F3F6A8385C}"/>
    <dgm:cxn modelId="{9AC3B578-5EEC-4604-BA61-35457F239FD0}" type="presOf" srcId="{3F27CEDB-86AE-43E7-9FEC-B56EF9D56175}" destId="{1D3F380C-5EE6-4AF4-B039-0FCBDD6E44F5}" srcOrd="0" destOrd="0" presId="urn:microsoft.com/office/officeart/2008/layout/CaptionedPictures"/>
    <dgm:cxn modelId="{B8494474-E709-44E2-BDAC-1FCA0B2C6455}" srcId="{DDBA3B70-E9A5-4417-BF60-BCF2467FE8D5}" destId="{DACA81D8-02D8-4AE2-9B87-4D15C6574BE6}" srcOrd="1" destOrd="0" parTransId="{D89FC072-7FD5-474D-9165-80FABBB44200}" sibTransId="{4CDD8FE1-7B49-4018-B770-4051A18A1F0B}"/>
    <dgm:cxn modelId="{075AEF8E-D4DB-4ECF-8608-BDA1A8DE030A}" type="presOf" srcId="{A7E1284B-C143-4571-BDC3-46A94ED08517}" destId="{751B1B01-83F8-41A0-82F8-7CC8CAEE16C8}" srcOrd="0" destOrd="0" presId="urn:microsoft.com/office/officeart/2008/layout/CaptionedPictures"/>
    <dgm:cxn modelId="{12A5B47E-F392-43CE-A7C6-09D254D6001B}" type="presOf" srcId="{27981C19-1CC1-4326-A422-4EDE4A719BB4}" destId="{00614787-2459-4F8B-83D8-20E95AFA3EA9}" srcOrd="0" destOrd="0" presId="urn:microsoft.com/office/officeart/2008/layout/CaptionedPictures"/>
    <dgm:cxn modelId="{09BE52CA-B7DD-491E-9A99-508C71D018DE}" type="presOf" srcId="{DACA81D8-02D8-4AE2-9B87-4D15C6574BE6}" destId="{22329D79-7406-41FB-A237-E98942180677}" srcOrd="0" destOrd="0" presId="urn:microsoft.com/office/officeart/2008/layout/CaptionedPictures"/>
    <dgm:cxn modelId="{4EB0F886-2F5E-4DD9-940A-F0AC85C100A4}" srcId="{DDBA3B70-E9A5-4417-BF60-BCF2467FE8D5}" destId="{A7E1284B-C143-4571-BDC3-46A94ED08517}" srcOrd="2" destOrd="0" parTransId="{83ABACA7-CCE2-4A8D-BE7A-7629FEC1D3B7}" sibTransId="{64CC6F64-265B-4396-8F56-81ACD3BC86F8}"/>
    <dgm:cxn modelId="{3CFD4B73-9971-4400-8A2C-0F88ADC1C05A}" type="presOf" srcId="{DDBA3B70-E9A5-4417-BF60-BCF2467FE8D5}" destId="{906D33B5-028F-496E-A9B7-CF4E7E147DEF}" srcOrd="0" destOrd="0" presId="urn:microsoft.com/office/officeart/2008/layout/CaptionedPictures"/>
    <dgm:cxn modelId="{F5A48FF0-87C7-4E92-AC3B-B5344EFE85C1}" srcId="{DDBA3B70-E9A5-4417-BF60-BCF2467FE8D5}" destId="{27981C19-1CC1-4326-A422-4EDE4A719BB4}" srcOrd="0" destOrd="0" parTransId="{4C9D5E6C-C531-4D36-8E59-EE66417B7B29}" sibTransId="{152EE8F6-55A3-49E6-B12F-9DF4EA2513DA}"/>
    <dgm:cxn modelId="{E5637EA8-EEF4-491C-9A9C-31FCEDF8DCDC}" type="presParOf" srcId="{906D33B5-028F-496E-A9B7-CF4E7E147DEF}" destId="{63DAB925-D6A8-49BF-93A8-46A21B9C79E7}" srcOrd="0" destOrd="0" presId="urn:microsoft.com/office/officeart/2008/layout/CaptionedPictures"/>
    <dgm:cxn modelId="{7629B1EC-0AF9-4616-B1DB-97D504219BCE}" type="presParOf" srcId="{63DAB925-D6A8-49BF-93A8-46A21B9C79E7}" destId="{AE7AF3EA-0540-4579-9596-7A0E990C6456}" srcOrd="0" destOrd="0" presId="urn:microsoft.com/office/officeart/2008/layout/CaptionedPictures"/>
    <dgm:cxn modelId="{322F6C7E-5E0D-4E3F-A65D-71975858FBC2}" type="presParOf" srcId="{63DAB925-D6A8-49BF-93A8-46A21B9C79E7}" destId="{F3E7813A-3D34-4B85-9DA7-4A637BE61F53}" srcOrd="1" destOrd="0" presId="urn:microsoft.com/office/officeart/2008/layout/CaptionedPictures"/>
    <dgm:cxn modelId="{73439B8F-61F7-4E2F-93EA-141141D06AD9}" type="presParOf" srcId="{63DAB925-D6A8-49BF-93A8-46A21B9C79E7}" destId="{D90060C4-62B3-40E9-95AC-77BB32B40A13}" srcOrd="2" destOrd="0" presId="urn:microsoft.com/office/officeart/2008/layout/CaptionedPictures"/>
    <dgm:cxn modelId="{9D3C3C76-F1D1-4924-AEEE-161525A0AC89}" type="presParOf" srcId="{D90060C4-62B3-40E9-95AC-77BB32B40A13}" destId="{D1E6C6FC-3B2D-4D33-991C-0266CF85DE8F}" srcOrd="0" destOrd="0" presId="urn:microsoft.com/office/officeart/2008/layout/CaptionedPictures"/>
    <dgm:cxn modelId="{90FDFFF2-B60F-42D4-A916-A1A5EBCF6E13}" type="presParOf" srcId="{D90060C4-62B3-40E9-95AC-77BB32B40A13}" destId="{00614787-2459-4F8B-83D8-20E95AFA3EA9}" srcOrd="1" destOrd="0" presId="urn:microsoft.com/office/officeart/2008/layout/CaptionedPictures"/>
    <dgm:cxn modelId="{9959EABE-61B2-496B-9B08-ED2EAF12253B}" type="presParOf" srcId="{906D33B5-028F-496E-A9B7-CF4E7E147DEF}" destId="{E7457DBA-BA1B-4D43-BB74-EDBF93E8E331}" srcOrd="1" destOrd="0" presId="urn:microsoft.com/office/officeart/2008/layout/CaptionedPictures"/>
    <dgm:cxn modelId="{010BE8E5-8325-4F57-BEE9-EBCC26E675BF}" type="presParOf" srcId="{906D33B5-028F-496E-A9B7-CF4E7E147DEF}" destId="{EF10E4D0-A032-4CDF-B1CD-98DC8BB0B98E}" srcOrd="2" destOrd="0" presId="urn:microsoft.com/office/officeart/2008/layout/CaptionedPictures"/>
    <dgm:cxn modelId="{84576FEF-89A7-4259-BE21-7F299CDBC186}" type="presParOf" srcId="{EF10E4D0-A032-4CDF-B1CD-98DC8BB0B98E}" destId="{AB751EF7-AE01-49AB-AE9E-4E9045EE5ABC}" srcOrd="0" destOrd="0" presId="urn:microsoft.com/office/officeart/2008/layout/CaptionedPictures"/>
    <dgm:cxn modelId="{CA415334-8CDC-4DAB-A36F-73FE369CFE68}" type="presParOf" srcId="{EF10E4D0-A032-4CDF-B1CD-98DC8BB0B98E}" destId="{0D9728AE-7952-43ED-98FA-4DEAD6FBC541}" srcOrd="1" destOrd="0" presId="urn:microsoft.com/office/officeart/2008/layout/CaptionedPictures"/>
    <dgm:cxn modelId="{9E5C9B9B-2C0D-485B-AD8A-99BFC3A34EBC}" type="presParOf" srcId="{EF10E4D0-A032-4CDF-B1CD-98DC8BB0B98E}" destId="{990B9347-974F-498A-9F37-B8432107ACBC}" srcOrd="2" destOrd="0" presId="urn:microsoft.com/office/officeart/2008/layout/CaptionedPictures"/>
    <dgm:cxn modelId="{B8BA9C11-7FAF-4AAF-95B6-372598A998B0}" type="presParOf" srcId="{990B9347-974F-498A-9F37-B8432107ACBC}" destId="{CC8CCF24-161D-4760-B142-8C193255CBFB}" srcOrd="0" destOrd="0" presId="urn:microsoft.com/office/officeart/2008/layout/CaptionedPictures"/>
    <dgm:cxn modelId="{A51ED14B-D091-4700-AF4F-D9BFB49EB959}" type="presParOf" srcId="{990B9347-974F-498A-9F37-B8432107ACBC}" destId="{22329D79-7406-41FB-A237-E98942180677}" srcOrd="1" destOrd="0" presId="urn:microsoft.com/office/officeart/2008/layout/CaptionedPictures"/>
    <dgm:cxn modelId="{89CA7FF8-78A0-4878-8AB6-A7B53AA26574}" type="presParOf" srcId="{906D33B5-028F-496E-A9B7-CF4E7E147DEF}" destId="{B371DC89-113E-432C-A2C0-5296D1823355}" srcOrd="3" destOrd="0" presId="urn:microsoft.com/office/officeart/2008/layout/CaptionedPictures"/>
    <dgm:cxn modelId="{BA9DF9C8-ABAD-438D-ADB9-F917D5A30DE1}" type="presParOf" srcId="{906D33B5-028F-496E-A9B7-CF4E7E147DEF}" destId="{C7ADE389-F866-4222-9CEB-69992273CBBF}" srcOrd="4" destOrd="0" presId="urn:microsoft.com/office/officeart/2008/layout/CaptionedPictures"/>
    <dgm:cxn modelId="{1E9FC53A-E56E-4976-9C98-2E9EDFEC9C30}" type="presParOf" srcId="{C7ADE389-F866-4222-9CEB-69992273CBBF}" destId="{67626ADA-E44F-4FE8-A277-887A83AF3C78}" srcOrd="0" destOrd="0" presId="urn:microsoft.com/office/officeart/2008/layout/CaptionedPictures"/>
    <dgm:cxn modelId="{6E7E05E4-0867-435E-B91B-EB33BEA86239}" type="presParOf" srcId="{C7ADE389-F866-4222-9CEB-69992273CBBF}" destId="{2BA9C060-9092-4580-B1F6-7D517143E90B}" srcOrd="1" destOrd="0" presId="urn:microsoft.com/office/officeart/2008/layout/CaptionedPictures"/>
    <dgm:cxn modelId="{95888711-E83F-48F0-A022-E32F6ACF1355}" type="presParOf" srcId="{C7ADE389-F866-4222-9CEB-69992273CBBF}" destId="{FE482BDD-5A62-408B-86EE-BAAA800884F9}" srcOrd="2" destOrd="0" presId="urn:microsoft.com/office/officeart/2008/layout/CaptionedPictures"/>
    <dgm:cxn modelId="{9F6F501B-AB85-4662-AFD8-8E21ABCCB01F}" type="presParOf" srcId="{FE482BDD-5A62-408B-86EE-BAAA800884F9}" destId="{714178E8-9ECC-4BB5-A6A8-0723213E6611}" srcOrd="0" destOrd="0" presId="urn:microsoft.com/office/officeart/2008/layout/CaptionedPictures"/>
    <dgm:cxn modelId="{12EC3A94-53FC-419F-9232-12C478CCCE03}" type="presParOf" srcId="{FE482BDD-5A62-408B-86EE-BAAA800884F9}" destId="{751B1B01-83F8-41A0-82F8-7CC8CAEE16C8}" srcOrd="1" destOrd="0" presId="urn:microsoft.com/office/officeart/2008/layout/CaptionedPictures"/>
    <dgm:cxn modelId="{397585C4-2B17-4B7A-9A25-4DF355D2D3D5}" type="presParOf" srcId="{906D33B5-028F-496E-A9B7-CF4E7E147DEF}" destId="{8D817275-CE3C-44DD-8626-F844AFFECB5E}" srcOrd="5" destOrd="0" presId="urn:microsoft.com/office/officeart/2008/layout/CaptionedPictures"/>
    <dgm:cxn modelId="{9B4BEC52-3F66-4CBC-A09B-E4E292BCAFA2}" type="presParOf" srcId="{906D33B5-028F-496E-A9B7-CF4E7E147DEF}" destId="{CE181BE2-3663-4622-91EE-AFEE2BBAD4B1}" srcOrd="6" destOrd="0" presId="urn:microsoft.com/office/officeart/2008/layout/CaptionedPictures"/>
    <dgm:cxn modelId="{7CB5BBAB-B853-4F12-A0AB-81F1C4711F79}" type="presParOf" srcId="{CE181BE2-3663-4622-91EE-AFEE2BBAD4B1}" destId="{B454D130-B3FB-4C74-8262-5CCF6B4470A5}" srcOrd="0" destOrd="0" presId="urn:microsoft.com/office/officeart/2008/layout/CaptionedPictures"/>
    <dgm:cxn modelId="{9335FA8C-B6B8-4885-8BEE-F2A14F2B504F}" type="presParOf" srcId="{CE181BE2-3663-4622-91EE-AFEE2BBAD4B1}" destId="{0DAD2977-9B81-457E-A3FD-437C6CCC9B93}" srcOrd="1" destOrd="0" presId="urn:microsoft.com/office/officeart/2008/layout/CaptionedPictures"/>
    <dgm:cxn modelId="{BCD6D73A-2C56-4A70-9A90-CF738885AB8C}" type="presParOf" srcId="{CE181BE2-3663-4622-91EE-AFEE2BBAD4B1}" destId="{AFE2E2F2-06CE-4DDF-83C7-9CFA0207E80A}" srcOrd="2" destOrd="0" presId="urn:microsoft.com/office/officeart/2008/layout/CaptionedPictures"/>
    <dgm:cxn modelId="{831F2BAE-04DF-4E8F-83AB-B24E07F94C73}" type="presParOf" srcId="{AFE2E2F2-06CE-4DDF-83C7-9CFA0207E80A}" destId="{B315B86C-6422-431B-B070-23FEEFDE4DD2}" srcOrd="0" destOrd="0" presId="urn:microsoft.com/office/officeart/2008/layout/CaptionedPictures"/>
    <dgm:cxn modelId="{61E5631D-409B-4722-B1CB-7718F9E2C19D}" type="presParOf" srcId="{AFE2E2F2-06CE-4DDF-83C7-9CFA0207E80A}" destId="{1D3F380C-5EE6-4AF4-B039-0FCBDD6E44F5}" srcOrd="1" destOrd="0" presId="urn:microsoft.com/office/officeart/2008/layout/CaptionedPicture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B0FE2-7C03-4B11-BEF3-6D08992D5972}">
      <dsp:nvSpPr>
        <dsp:cNvPr id="0" name=""/>
        <dsp:cNvSpPr/>
      </dsp:nvSpPr>
      <dsp:spPr>
        <a:xfrm>
          <a:off x="6592113" y="1782585"/>
          <a:ext cx="1872026" cy="783891"/>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انواع </a:t>
          </a:r>
          <a:r>
            <a:rPr lang="fa-IR" sz="3200" kern="1200" dirty="0" smtClean="0">
              <a:cs typeface="B Nazanin" panose="00000400000000000000" pitchFamily="2" charset="-78"/>
            </a:rPr>
            <a:t>مقاومت</a:t>
          </a:r>
          <a:endParaRPr lang="en-US" sz="3200" kern="1200" dirty="0">
            <a:cs typeface="B Nazanin" panose="00000400000000000000" pitchFamily="2" charset="-78"/>
          </a:endParaRPr>
        </a:p>
      </dsp:txBody>
      <dsp:txXfrm>
        <a:off x="6615072" y="1805544"/>
        <a:ext cx="1826108" cy="737973"/>
      </dsp:txXfrm>
    </dsp:sp>
    <dsp:sp modelId="{9F5E43DB-A71A-490B-B933-745F9073BD9F}">
      <dsp:nvSpPr>
        <dsp:cNvPr id="0" name=""/>
        <dsp:cNvSpPr/>
      </dsp:nvSpPr>
      <dsp:spPr>
        <a:xfrm rot="12942401">
          <a:off x="5892410" y="1932940"/>
          <a:ext cx="772291" cy="32443"/>
        </a:xfrm>
        <a:custGeom>
          <a:avLst/>
          <a:gdLst/>
          <a:ahLst/>
          <a:cxnLst/>
          <a:rect l="0" t="0" r="0" b="0"/>
          <a:pathLst>
            <a:path>
              <a:moveTo>
                <a:pt x="0" y="16221"/>
              </a:moveTo>
              <a:lnTo>
                <a:pt x="772291" y="16221"/>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259249" y="1929854"/>
        <a:ext cx="38614" cy="38614"/>
      </dsp:txXfrm>
    </dsp:sp>
    <dsp:sp modelId="{E69A49CD-AF9B-4965-B7C4-D881C4280A6F}">
      <dsp:nvSpPr>
        <dsp:cNvPr id="0" name=""/>
        <dsp:cNvSpPr/>
      </dsp:nvSpPr>
      <dsp:spPr>
        <a:xfrm>
          <a:off x="4397218" y="1331848"/>
          <a:ext cx="1567782" cy="783891"/>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ثابت</a:t>
          </a:r>
          <a:endParaRPr lang="en-US" sz="3200" kern="1200" dirty="0">
            <a:cs typeface="B Nazanin" panose="00000400000000000000" pitchFamily="2" charset="-78"/>
          </a:endParaRPr>
        </a:p>
      </dsp:txBody>
      <dsp:txXfrm>
        <a:off x="4420177" y="1354807"/>
        <a:ext cx="1521864" cy="737973"/>
      </dsp:txXfrm>
    </dsp:sp>
    <dsp:sp modelId="{95D4FE08-49F7-41D1-A3BF-47157F08D50E}">
      <dsp:nvSpPr>
        <dsp:cNvPr id="0" name=""/>
        <dsp:cNvSpPr/>
      </dsp:nvSpPr>
      <dsp:spPr>
        <a:xfrm rot="8657599">
          <a:off x="5892410" y="2383677"/>
          <a:ext cx="772291" cy="32443"/>
        </a:xfrm>
        <a:custGeom>
          <a:avLst/>
          <a:gdLst/>
          <a:ahLst/>
          <a:cxnLst/>
          <a:rect l="0" t="0" r="0" b="0"/>
          <a:pathLst>
            <a:path>
              <a:moveTo>
                <a:pt x="0" y="16221"/>
              </a:moveTo>
              <a:lnTo>
                <a:pt x="772291" y="16221"/>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259249" y="2380592"/>
        <a:ext cx="38614" cy="38614"/>
      </dsp:txXfrm>
    </dsp:sp>
    <dsp:sp modelId="{A69D003E-6CF1-435B-BD42-95A86D6852D6}">
      <dsp:nvSpPr>
        <dsp:cNvPr id="0" name=""/>
        <dsp:cNvSpPr/>
      </dsp:nvSpPr>
      <dsp:spPr>
        <a:xfrm>
          <a:off x="4397218" y="2233322"/>
          <a:ext cx="1567782" cy="783891"/>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متغیر</a:t>
          </a:r>
          <a:endParaRPr lang="en-US" sz="3200" kern="1200" dirty="0">
            <a:cs typeface="B Nazanin" panose="00000400000000000000" pitchFamily="2" charset="-78"/>
          </a:endParaRPr>
        </a:p>
      </dsp:txBody>
      <dsp:txXfrm>
        <a:off x="4420177" y="2256281"/>
        <a:ext cx="1521864" cy="737973"/>
      </dsp:txXfrm>
    </dsp:sp>
    <dsp:sp modelId="{FE4E8A85-BEB5-440B-9AAC-4D9FCEBD74AB}">
      <dsp:nvSpPr>
        <dsp:cNvPr id="0" name=""/>
        <dsp:cNvSpPr/>
      </dsp:nvSpPr>
      <dsp:spPr>
        <a:xfrm rot="14110531">
          <a:off x="3534587" y="2158309"/>
          <a:ext cx="1098147" cy="32443"/>
        </a:xfrm>
        <a:custGeom>
          <a:avLst/>
          <a:gdLst/>
          <a:ahLst/>
          <a:cxnLst/>
          <a:rect l="0" t="0" r="0" b="0"/>
          <a:pathLst>
            <a:path>
              <a:moveTo>
                <a:pt x="0" y="16221"/>
              </a:moveTo>
              <a:lnTo>
                <a:pt x="1098147" y="16221"/>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4056207" y="2147077"/>
        <a:ext cx="54907" cy="54907"/>
      </dsp:txXfrm>
    </dsp:sp>
    <dsp:sp modelId="{FE5237E5-9020-4DA2-92DA-C51F1794FC2E}">
      <dsp:nvSpPr>
        <dsp:cNvPr id="0" name=""/>
        <dsp:cNvSpPr/>
      </dsp:nvSpPr>
      <dsp:spPr>
        <a:xfrm>
          <a:off x="2202322" y="1331848"/>
          <a:ext cx="1567782" cy="78389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دستی</a:t>
          </a:r>
          <a:endParaRPr lang="en-US" sz="3200" kern="1200" dirty="0">
            <a:cs typeface="B Nazanin" panose="00000400000000000000" pitchFamily="2" charset="-78"/>
          </a:endParaRPr>
        </a:p>
      </dsp:txBody>
      <dsp:txXfrm>
        <a:off x="2225281" y="1354807"/>
        <a:ext cx="1521864" cy="737973"/>
      </dsp:txXfrm>
    </dsp:sp>
    <dsp:sp modelId="{405DB18D-0340-4C73-8DE0-E8B94843587E}">
      <dsp:nvSpPr>
        <dsp:cNvPr id="0" name=""/>
        <dsp:cNvSpPr/>
      </dsp:nvSpPr>
      <dsp:spPr>
        <a:xfrm rot="14110531">
          <a:off x="1339692" y="1256834"/>
          <a:ext cx="1098147" cy="32443"/>
        </a:xfrm>
        <a:custGeom>
          <a:avLst/>
          <a:gdLst/>
          <a:ahLst/>
          <a:cxnLst/>
          <a:rect l="0" t="0" r="0" b="0"/>
          <a:pathLst>
            <a:path>
              <a:moveTo>
                <a:pt x="0" y="16221"/>
              </a:moveTo>
              <a:lnTo>
                <a:pt x="1098147" y="16221"/>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861312" y="1245602"/>
        <a:ext cx="54907" cy="54907"/>
      </dsp:txXfrm>
    </dsp:sp>
    <dsp:sp modelId="{580806B5-C442-46CF-806C-95925934335B}">
      <dsp:nvSpPr>
        <dsp:cNvPr id="0" name=""/>
        <dsp:cNvSpPr/>
      </dsp:nvSpPr>
      <dsp:spPr>
        <a:xfrm>
          <a:off x="7427" y="430373"/>
          <a:ext cx="1567782" cy="78389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ولوم</a:t>
          </a:r>
          <a:endParaRPr lang="en-US" sz="3200" kern="1200" dirty="0">
            <a:cs typeface="B Nazanin" panose="00000400000000000000" pitchFamily="2" charset="-78"/>
          </a:endParaRPr>
        </a:p>
      </dsp:txBody>
      <dsp:txXfrm>
        <a:off x="30386" y="453332"/>
        <a:ext cx="1521864" cy="737973"/>
      </dsp:txXfrm>
    </dsp:sp>
    <dsp:sp modelId="{FF4C40DF-0B78-4C02-82A3-E77595ACDFBE}">
      <dsp:nvSpPr>
        <dsp:cNvPr id="0" name=""/>
        <dsp:cNvSpPr/>
      </dsp:nvSpPr>
      <dsp:spPr>
        <a:xfrm rot="10800000">
          <a:off x="1575209" y="1707571"/>
          <a:ext cx="627112" cy="32443"/>
        </a:xfrm>
        <a:custGeom>
          <a:avLst/>
          <a:gdLst/>
          <a:ahLst/>
          <a:cxnLst/>
          <a:rect l="0" t="0" r="0" b="0"/>
          <a:pathLst>
            <a:path>
              <a:moveTo>
                <a:pt x="0" y="16221"/>
              </a:moveTo>
              <a:lnTo>
                <a:pt x="627112" y="16221"/>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873088" y="1708115"/>
        <a:ext cx="31355" cy="31355"/>
      </dsp:txXfrm>
    </dsp:sp>
    <dsp:sp modelId="{29E8F5CE-604D-4C0E-B36D-D2CDB6E4DB39}">
      <dsp:nvSpPr>
        <dsp:cNvPr id="0" name=""/>
        <dsp:cNvSpPr/>
      </dsp:nvSpPr>
      <dsp:spPr>
        <a:xfrm>
          <a:off x="7427" y="1331848"/>
          <a:ext cx="1567782" cy="78389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پتانسیومتر</a:t>
          </a:r>
          <a:endParaRPr lang="en-US" sz="3200" kern="1200" dirty="0">
            <a:cs typeface="B Nazanin" panose="00000400000000000000" pitchFamily="2" charset="-78"/>
          </a:endParaRPr>
        </a:p>
      </dsp:txBody>
      <dsp:txXfrm>
        <a:off x="30386" y="1354807"/>
        <a:ext cx="1521864" cy="737973"/>
      </dsp:txXfrm>
    </dsp:sp>
    <dsp:sp modelId="{2C3FB900-3529-4181-8352-BFCAEBF7B8FD}">
      <dsp:nvSpPr>
        <dsp:cNvPr id="0" name=""/>
        <dsp:cNvSpPr/>
      </dsp:nvSpPr>
      <dsp:spPr>
        <a:xfrm rot="7489469">
          <a:off x="1339692" y="2158309"/>
          <a:ext cx="1098147" cy="32443"/>
        </a:xfrm>
        <a:custGeom>
          <a:avLst/>
          <a:gdLst/>
          <a:ahLst/>
          <a:cxnLst/>
          <a:rect l="0" t="0" r="0" b="0"/>
          <a:pathLst>
            <a:path>
              <a:moveTo>
                <a:pt x="0" y="16221"/>
              </a:moveTo>
              <a:lnTo>
                <a:pt x="1098147" y="16221"/>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861312" y="2147077"/>
        <a:ext cx="54907" cy="54907"/>
      </dsp:txXfrm>
    </dsp:sp>
    <dsp:sp modelId="{ABFB0DCC-5CBC-4041-AF97-AF10A7B3DC96}">
      <dsp:nvSpPr>
        <dsp:cNvPr id="0" name=""/>
        <dsp:cNvSpPr/>
      </dsp:nvSpPr>
      <dsp:spPr>
        <a:xfrm>
          <a:off x="7427" y="2233322"/>
          <a:ext cx="1567782" cy="78389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مولتی ترن</a:t>
          </a:r>
          <a:endParaRPr lang="en-US" sz="3200" kern="1200" dirty="0">
            <a:cs typeface="B Nazanin" panose="00000400000000000000" pitchFamily="2" charset="-78"/>
          </a:endParaRPr>
        </a:p>
      </dsp:txBody>
      <dsp:txXfrm>
        <a:off x="30386" y="2256281"/>
        <a:ext cx="1521864" cy="737973"/>
      </dsp:txXfrm>
    </dsp:sp>
    <dsp:sp modelId="{FADC3FA9-E5CD-42E7-A387-BDF9C31B7C8A}">
      <dsp:nvSpPr>
        <dsp:cNvPr id="0" name=""/>
        <dsp:cNvSpPr/>
      </dsp:nvSpPr>
      <dsp:spPr>
        <a:xfrm rot="7489469">
          <a:off x="3534587" y="3059783"/>
          <a:ext cx="1098147" cy="32443"/>
        </a:xfrm>
        <a:custGeom>
          <a:avLst/>
          <a:gdLst/>
          <a:ahLst/>
          <a:cxnLst/>
          <a:rect l="0" t="0" r="0" b="0"/>
          <a:pathLst>
            <a:path>
              <a:moveTo>
                <a:pt x="0" y="16221"/>
              </a:moveTo>
              <a:lnTo>
                <a:pt x="1098147" y="16221"/>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4056207" y="3048552"/>
        <a:ext cx="54907" cy="54907"/>
      </dsp:txXfrm>
    </dsp:sp>
    <dsp:sp modelId="{4B94ACF3-BB5B-4F64-AA25-8D29EF9B168A}">
      <dsp:nvSpPr>
        <dsp:cNvPr id="0" name=""/>
        <dsp:cNvSpPr/>
      </dsp:nvSpPr>
      <dsp:spPr>
        <a:xfrm>
          <a:off x="2202322" y="3134797"/>
          <a:ext cx="1567782" cy="78389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خودکار</a:t>
          </a:r>
          <a:endParaRPr lang="en-US" sz="3200" kern="1200" dirty="0">
            <a:cs typeface="B Nazanin" panose="00000400000000000000" pitchFamily="2" charset="-78"/>
          </a:endParaRPr>
        </a:p>
      </dsp:txBody>
      <dsp:txXfrm>
        <a:off x="2225281" y="3157756"/>
        <a:ext cx="1521864" cy="737973"/>
      </dsp:txXfrm>
    </dsp:sp>
    <dsp:sp modelId="{7F18B125-6D65-4F1B-9FDE-1537765046F4}">
      <dsp:nvSpPr>
        <dsp:cNvPr id="0" name=""/>
        <dsp:cNvSpPr/>
      </dsp:nvSpPr>
      <dsp:spPr>
        <a:xfrm rot="10800000">
          <a:off x="1575209" y="3510521"/>
          <a:ext cx="627112" cy="32443"/>
        </a:xfrm>
        <a:custGeom>
          <a:avLst/>
          <a:gdLst/>
          <a:ahLst/>
          <a:cxnLst/>
          <a:rect l="0" t="0" r="0" b="0"/>
          <a:pathLst>
            <a:path>
              <a:moveTo>
                <a:pt x="0" y="16221"/>
              </a:moveTo>
              <a:lnTo>
                <a:pt x="627112" y="16221"/>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873088" y="3511065"/>
        <a:ext cx="31355" cy="31355"/>
      </dsp:txXfrm>
    </dsp:sp>
    <dsp:sp modelId="{DECE2CB6-189E-4286-80E9-4FF99AC91401}">
      <dsp:nvSpPr>
        <dsp:cNvPr id="0" name=""/>
        <dsp:cNvSpPr/>
      </dsp:nvSpPr>
      <dsp:spPr>
        <a:xfrm>
          <a:off x="7427" y="3134797"/>
          <a:ext cx="1567782" cy="78389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فتوسل</a:t>
          </a:r>
          <a:endParaRPr lang="en-US" sz="3200" kern="1200" dirty="0">
            <a:cs typeface="B Nazanin" panose="00000400000000000000" pitchFamily="2" charset="-78"/>
          </a:endParaRPr>
        </a:p>
      </dsp:txBody>
      <dsp:txXfrm>
        <a:off x="30386" y="3157756"/>
        <a:ext cx="1521864" cy="7379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B0FE2-7C03-4B11-BEF3-6D08992D5972}">
      <dsp:nvSpPr>
        <dsp:cNvPr id="0" name=""/>
        <dsp:cNvSpPr/>
      </dsp:nvSpPr>
      <dsp:spPr>
        <a:xfrm>
          <a:off x="6547565" y="1785237"/>
          <a:ext cx="1916570" cy="77858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انواع </a:t>
          </a:r>
          <a:r>
            <a:rPr lang="fa-IR" sz="3200" kern="1200" dirty="0" smtClean="0">
              <a:cs typeface="B Nazanin" panose="00000400000000000000" pitchFamily="2" charset="-78"/>
            </a:rPr>
            <a:t>مقاومت</a:t>
          </a:r>
          <a:endParaRPr lang="en-US" sz="3200" kern="1200" dirty="0">
            <a:cs typeface="B Nazanin" panose="00000400000000000000" pitchFamily="2" charset="-78"/>
          </a:endParaRPr>
        </a:p>
      </dsp:txBody>
      <dsp:txXfrm>
        <a:off x="6570369" y="1808041"/>
        <a:ext cx="1870962" cy="732979"/>
      </dsp:txXfrm>
    </dsp:sp>
    <dsp:sp modelId="{9F5E43DB-A71A-490B-B933-745F9073BD9F}">
      <dsp:nvSpPr>
        <dsp:cNvPr id="0" name=""/>
        <dsp:cNvSpPr/>
      </dsp:nvSpPr>
      <dsp:spPr>
        <a:xfrm rot="12942401">
          <a:off x="5852596" y="1934574"/>
          <a:ext cx="767066" cy="32224"/>
        </a:xfrm>
        <a:custGeom>
          <a:avLst/>
          <a:gdLst/>
          <a:ahLst/>
          <a:cxnLst/>
          <a:rect l="0" t="0" r="0" b="0"/>
          <a:pathLst>
            <a:path>
              <a:moveTo>
                <a:pt x="0" y="16112"/>
              </a:moveTo>
              <a:lnTo>
                <a:pt x="767066" y="16112"/>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216953" y="1931510"/>
        <a:ext cx="38353" cy="38353"/>
      </dsp:txXfrm>
    </dsp:sp>
    <dsp:sp modelId="{E69A49CD-AF9B-4965-B7C4-D881C4280A6F}">
      <dsp:nvSpPr>
        <dsp:cNvPr id="0" name=""/>
        <dsp:cNvSpPr/>
      </dsp:nvSpPr>
      <dsp:spPr>
        <a:xfrm>
          <a:off x="4367520" y="1337549"/>
          <a:ext cx="1557174" cy="778587"/>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ثابت</a:t>
          </a:r>
          <a:endParaRPr lang="en-US" sz="3200" kern="1200" dirty="0">
            <a:cs typeface="B Nazanin" panose="00000400000000000000" pitchFamily="2" charset="-78"/>
          </a:endParaRPr>
        </a:p>
      </dsp:txBody>
      <dsp:txXfrm>
        <a:off x="4390324" y="1360353"/>
        <a:ext cx="1511566" cy="732979"/>
      </dsp:txXfrm>
    </dsp:sp>
    <dsp:sp modelId="{95D4FE08-49F7-41D1-A3BF-47157F08D50E}">
      <dsp:nvSpPr>
        <dsp:cNvPr id="0" name=""/>
        <dsp:cNvSpPr/>
      </dsp:nvSpPr>
      <dsp:spPr>
        <a:xfrm rot="8657599">
          <a:off x="5852596" y="2382262"/>
          <a:ext cx="767066" cy="32224"/>
        </a:xfrm>
        <a:custGeom>
          <a:avLst/>
          <a:gdLst/>
          <a:ahLst/>
          <a:cxnLst/>
          <a:rect l="0" t="0" r="0" b="0"/>
          <a:pathLst>
            <a:path>
              <a:moveTo>
                <a:pt x="0" y="16112"/>
              </a:moveTo>
              <a:lnTo>
                <a:pt x="767066" y="16112"/>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216953" y="2379198"/>
        <a:ext cx="38353" cy="38353"/>
      </dsp:txXfrm>
    </dsp:sp>
    <dsp:sp modelId="{A69D003E-6CF1-435B-BD42-95A86D6852D6}">
      <dsp:nvSpPr>
        <dsp:cNvPr id="0" name=""/>
        <dsp:cNvSpPr/>
      </dsp:nvSpPr>
      <dsp:spPr>
        <a:xfrm>
          <a:off x="4367520" y="2232925"/>
          <a:ext cx="1557174" cy="77858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متغیر</a:t>
          </a:r>
          <a:endParaRPr lang="en-US" sz="3200" kern="1200" dirty="0">
            <a:cs typeface="B Nazanin" panose="00000400000000000000" pitchFamily="2" charset="-78"/>
          </a:endParaRPr>
        </a:p>
      </dsp:txBody>
      <dsp:txXfrm>
        <a:off x="4390324" y="2255729"/>
        <a:ext cx="1511566" cy="732979"/>
      </dsp:txXfrm>
    </dsp:sp>
    <dsp:sp modelId="{FE4E8A85-BEB5-440B-9AAC-4D9FCEBD74AB}">
      <dsp:nvSpPr>
        <dsp:cNvPr id="0" name=""/>
        <dsp:cNvSpPr/>
      </dsp:nvSpPr>
      <dsp:spPr>
        <a:xfrm rot="14110531">
          <a:off x="3510726" y="2158418"/>
          <a:ext cx="1090717" cy="32224"/>
        </a:xfrm>
        <a:custGeom>
          <a:avLst/>
          <a:gdLst/>
          <a:ahLst/>
          <a:cxnLst/>
          <a:rect l="0" t="0" r="0" b="0"/>
          <a:pathLst>
            <a:path>
              <a:moveTo>
                <a:pt x="0" y="16112"/>
              </a:moveTo>
              <a:lnTo>
                <a:pt x="1090717" y="16112"/>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4028817" y="2147263"/>
        <a:ext cx="54535" cy="54535"/>
      </dsp:txXfrm>
    </dsp:sp>
    <dsp:sp modelId="{FE5237E5-9020-4DA2-92DA-C51F1794FC2E}">
      <dsp:nvSpPr>
        <dsp:cNvPr id="0" name=""/>
        <dsp:cNvSpPr/>
      </dsp:nvSpPr>
      <dsp:spPr>
        <a:xfrm>
          <a:off x="2187475" y="1337549"/>
          <a:ext cx="1557174" cy="7785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دستی</a:t>
          </a:r>
          <a:endParaRPr lang="en-US" sz="3200" kern="1200" dirty="0">
            <a:cs typeface="B Nazanin" panose="00000400000000000000" pitchFamily="2" charset="-78"/>
          </a:endParaRPr>
        </a:p>
      </dsp:txBody>
      <dsp:txXfrm>
        <a:off x="2210279" y="1360353"/>
        <a:ext cx="1511566" cy="732979"/>
      </dsp:txXfrm>
    </dsp:sp>
    <dsp:sp modelId="{405DB18D-0340-4C73-8DE0-E8B94843587E}">
      <dsp:nvSpPr>
        <dsp:cNvPr id="0" name=""/>
        <dsp:cNvSpPr/>
      </dsp:nvSpPr>
      <dsp:spPr>
        <a:xfrm rot="14110531">
          <a:off x="1330682" y="1263043"/>
          <a:ext cx="1090717" cy="32224"/>
        </a:xfrm>
        <a:custGeom>
          <a:avLst/>
          <a:gdLst/>
          <a:ahLst/>
          <a:cxnLst/>
          <a:rect l="0" t="0" r="0" b="0"/>
          <a:pathLst>
            <a:path>
              <a:moveTo>
                <a:pt x="0" y="16112"/>
              </a:moveTo>
              <a:lnTo>
                <a:pt x="1090717" y="16112"/>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848772" y="1251887"/>
        <a:ext cx="54535" cy="54535"/>
      </dsp:txXfrm>
    </dsp:sp>
    <dsp:sp modelId="{580806B5-C442-46CF-806C-95925934335B}">
      <dsp:nvSpPr>
        <dsp:cNvPr id="0" name=""/>
        <dsp:cNvSpPr/>
      </dsp:nvSpPr>
      <dsp:spPr>
        <a:xfrm>
          <a:off x="7430" y="442173"/>
          <a:ext cx="1557174" cy="7785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ولوم</a:t>
          </a:r>
          <a:endParaRPr lang="en-US" sz="3200" kern="1200" dirty="0">
            <a:cs typeface="B Nazanin" panose="00000400000000000000" pitchFamily="2" charset="-78"/>
          </a:endParaRPr>
        </a:p>
      </dsp:txBody>
      <dsp:txXfrm>
        <a:off x="30234" y="464977"/>
        <a:ext cx="1511566" cy="732979"/>
      </dsp:txXfrm>
    </dsp:sp>
    <dsp:sp modelId="{FF4C40DF-0B78-4C02-82A3-E77595ACDFBE}">
      <dsp:nvSpPr>
        <dsp:cNvPr id="0" name=""/>
        <dsp:cNvSpPr/>
      </dsp:nvSpPr>
      <dsp:spPr>
        <a:xfrm rot="10800000">
          <a:off x="1564605" y="1710731"/>
          <a:ext cx="622869" cy="32224"/>
        </a:xfrm>
        <a:custGeom>
          <a:avLst/>
          <a:gdLst/>
          <a:ahLst/>
          <a:cxnLst/>
          <a:rect l="0" t="0" r="0" b="0"/>
          <a:pathLst>
            <a:path>
              <a:moveTo>
                <a:pt x="0" y="16112"/>
              </a:moveTo>
              <a:lnTo>
                <a:pt x="622869" y="16112"/>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860468" y="1711271"/>
        <a:ext cx="31143" cy="31143"/>
      </dsp:txXfrm>
    </dsp:sp>
    <dsp:sp modelId="{29E8F5CE-604D-4C0E-B36D-D2CDB6E4DB39}">
      <dsp:nvSpPr>
        <dsp:cNvPr id="0" name=""/>
        <dsp:cNvSpPr/>
      </dsp:nvSpPr>
      <dsp:spPr>
        <a:xfrm>
          <a:off x="7430" y="1337549"/>
          <a:ext cx="1557174" cy="7785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پتانسیومتر</a:t>
          </a:r>
          <a:endParaRPr lang="en-US" sz="3200" kern="1200" dirty="0">
            <a:cs typeface="B Nazanin" panose="00000400000000000000" pitchFamily="2" charset="-78"/>
          </a:endParaRPr>
        </a:p>
      </dsp:txBody>
      <dsp:txXfrm>
        <a:off x="30234" y="1360353"/>
        <a:ext cx="1511566" cy="732979"/>
      </dsp:txXfrm>
    </dsp:sp>
    <dsp:sp modelId="{2C3FB900-3529-4181-8352-BFCAEBF7B8FD}">
      <dsp:nvSpPr>
        <dsp:cNvPr id="0" name=""/>
        <dsp:cNvSpPr/>
      </dsp:nvSpPr>
      <dsp:spPr>
        <a:xfrm rot="7489469">
          <a:off x="1330682" y="2158418"/>
          <a:ext cx="1090717" cy="32224"/>
        </a:xfrm>
        <a:custGeom>
          <a:avLst/>
          <a:gdLst/>
          <a:ahLst/>
          <a:cxnLst/>
          <a:rect l="0" t="0" r="0" b="0"/>
          <a:pathLst>
            <a:path>
              <a:moveTo>
                <a:pt x="0" y="16112"/>
              </a:moveTo>
              <a:lnTo>
                <a:pt x="1090717" y="16112"/>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848772" y="2147263"/>
        <a:ext cx="54535" cy="54535"/>
      </dsp:txXfrm>
    </dsp:sp>
    <dsp:sp modelId="{ABFB0DCC-5CBC-4041-AF97-AF10A7B3DC96}">
      <dsp:nvSpPr>
        <dsp:cNvPr id="0" name=""/>
        <dsp:cNvSpPr/>
      </dsp:nvSpPr>
      <dsp:spPr>
        <a:xfrm>
          <a:off x="7430" y="2232925"/>
          <a:ext cx="1557174" cy="7785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مولتی ترن</a:t>
          </a:r>
          <a:endParaRPr lang="en-US" sz="3200" kern="1200" dirty="0">
            <a:cs typeface="B Nazanin" panose="00000400000000000000" pitchFamily="2" charset="-78"/>
          </a:endParaRPr>
        </a:p>
      </dsp:txBody>
      <dsp:txXfrm>
        <a:off x="30234" y="2255729"/>
        <a:ext cx="1511566" cy="732979"/>
      </dsp:txXfrm>
    </dsp:sp>
    <dsp:sp modelId="{FADC3FA9-E5CD-42E7-A387-BDF9C31B7C8A}">
      <dsp:nvSpPr>
        <dsp:cNvPr id="0" name=""/>
        <dsp:cNvSpPr/>
      </dsp:nvSpPr>
      <dsp:spPr>
        <a:xfrm rot="7489469">
          <a:off x="3510726" y="3053794"/>
          <a:ext cx="1090717" cy="32224"/>
        </a:xfrm>
        <a:custGeom>
          <a:avLst/>
          <a:gdLst/>
          <a:ahLst/>
          <a:cxnLst/>
          <a:rect l="0" t="0" r="0" b="0"/>
          <a:pathLst>
            <a:path>
              <a:moveTo>
                <a:pt x="0" y="16112"/>
              </a:moveTo>
              <a:lnTo>
                <a:pt x="1090717" y="16112"/>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4028817" y="3042638"/>
        <a:ext cx="54535" cy="54535"/>
      </dsp:txXfrm>
    </dsp:sp>
    <dsp:sp modelId="{4B94ACF3-BB5B-4F64-AA25-8D29EF9B168A}">
      <dsp:nvSpPr>
        <dsp:cNvPr id="0" name=""/>
        <dsp:cNvSpPr/>
      </dsp:nvSpPr>
      <dsp:spPr>
        <a:xfrm>
          <a:off x="2187475" y="3128300"/>
          <a:ext cx="1557174" cy="7785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خودکار</a:t>
          </a:r>
          <a:endParaRPr lang="en-US" sz="3200" kern="1200" dirty="0">
            <a:cs typeface="B Nazanin" panose="00000400000000000000" pitchFamily="2" charset="-78"/>
          </a:endParaRPr>
        </a:p>
      </dsp:txBody>
      <dsp:txXfrm>
        <a:off x="2210279" y="3151104"/>
        <a:ext cx="1511566" cy="732979"/>
      </dsp:txXfrm>
    </dsp:sp>
    <dsp:sp modelId="{7F18B125-6D65-4F1B-9FDE-1537765046F4}">
      <dsp:nvSpPr>
        <dsp:cNvPr id="0" name=""/>
        <dsp:cNvSpPr/>
      </dsp:nvSpPr>
      <dsp:spPr>
        <a:xfrm rot="10800000">
          <a:off x="1564605" y="3501482"/>
          <a:ext cx="622869" cy="32224"/>
        </a:xfrm>
        <a:custGeom>
          <a:avLst/>
          <a:gdLst/>
          <a:ahLst/>
          <a:cxnLst/>
          <a:rect l="0" t="0" r="0" b="0"/>
          <a:pathLst>
            <a:path>
              <a:moveTo>
                <a:pt x="0" y="16112"/>
              </a:moveTo>
              <a:lnTo>
                <a:pt x="622869" y="16112"/>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860468" y="3502022"/>
        <a:ext cx="31143" cy="31143"/>
      </dsp:txXfrm>
    </dsp:sp>
    <dsp:sp modelId="{DECE2CB6-189E-4286-80E9-4FF99AC91401}">
      <dsp:nvSpPr>
        <dsp:cNvPr id="0" name=""/>
        <dsp:cNvSpPr/>
      </dsp:nvSpPr>
      <dsp:spPr>
        <a:xfrm>
          <a:off x="7430" y="3128300"/>
          <a:ext cx="1557174" cy="7785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فتوسل</a:t>
          </a:r>
          <a:endParaRPr lang="en-US" sz="3200" kern="1200" dirty="0">
            <a:cs typeface="B Nazanin" panose="00000400000000000000" pitchFamily="2" charset="-78"/>
          </a:endParaRPr>
        </a:p>
      </dsp:txBody>
      <dsp:txXfrm>
        <a:off x="30234" y="3151104"/>
        <a:ext cx="1511566" cy="7329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B0FE2-7C03-4B11-BEF3-6D08992D5972}">
      <dsp:nvSpPr>
        <dsp:cNvPr id="0" name=""/>
        <dsp:cNvSpPr/>
      </dsp:nvSpPr>
      <dsp:spPr>
        <a:xfrm>
          <a:off x="6483127" y="1788949"/>
          <a:ext cx="1983074" cy="771162"/>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انواع </a:t>
          </a:r>
          <a:r>
            <a:rPr lang="fa-IR" sz="3200" kern="1200" dirty="0" smtClean="0">
              <a:cs typeface="B Nazanin" panose="00000400000000000000" pitchFamily="2" charset="-78"/>
            </a:rPr>
            <a:t>مقاومت</a:t>
          </a:r>
          <a:endParaRPr lang="en-US" sz="3200" kern="1200" dirty="0">
            <a:cs typeface="B Nazanin" panose="00000400000000000000" pitchFamily="2" charset="-78"/>
          </a:endParaRPr>
        </a:p>
      </dsp:txBody>
      <dsp:txXfrm>
        <a:off x="6505714" y="1811536"/>
        <a:ext cx="1937900" cy="725988"/>
      </dsp:txXfrm>
    </dsp:sp>
    <dsp:sp modelId="{9F5E43DB-A71A-490B-B933-745F9073BD9F}">
      <dsp:nvSpPr>
        <dsp:cNvPr id="0" name=""/>
        <dsp:cNvSpPr/>
      </dsp:nvSpPr>
      <dsp:spPr>
        <a:xfrm rot="12942401">
          <a:off x="5794786" y="1936863"/>
          <a:ext cx="759751" cy="31917"/>
        </a:xfrm>
        <a:custGeom>
          <a:avLst/>
          <a:gdLst/>
          <a:ahLst/>
          <a:cxnLst/>
          <a:rect l="0" t="0" r="0" b="0"/>
          <a:pathLst>
            <a:path>
              <a:moveTo>
                <a:pt x="0" y="15958"/>
              </a:moveTo>
              <a:lnTo>
                <a:pt x="759751" y="15958"/>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155668" y="1933828"/>
        <a:ext cx="37987" cy="37987"/>
      </dsp:txXfrm>
    </dsp:sp>
    <dsp:sp modelId="{E69A49CD-AF9B-4965-B7C4-D881C4280A6F}">
      <dsp:nvSpPr>
        <dsp:cNvPr id="0" name=""/>
        <dsp:cNvSpPr/>
      </dsp:nvSpPr>
      <dsp:spPr>
        <a:xfrm>
          <a:off x="4323873" y="1345531"/>
          <a:ext cx="1542324" cy="771162"/>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ثابت</a:t>
          </a:r>
          <a:endParaRPr lang="en-US" sz="3200" kern="1200" dirty="0">
            <a:cs typeface="B Nazanin" panose="00000400000000000000" pitchFamily="2" charset="-78"/>
          </a:endParaRPr>
        </a:p>
      </dsp:txBody>
      <dsp:txXfrm>
        <a:off x="4346460" y="1368118"/>
        <a:ext cx="1497150" cy="725988"/>
      </dsp:txXfrm>
    </dsp:sp>
    <dsp:sp modelId="{95D4FE08-49F7-41D1-A3BF-47157F08D50E}">
      <dsp:nvSpPr>
        <dsp:cNvPr id="0" name=""/>
        <dsp:cNvSpPr/>
      </dsp:nvSpPr>
      <dsp:spPr>
        <a:xfrm rot="8657599">
          <a:off x="5794786" y="2380281"/>
          <a:ext cx="759751" cy="31917"/>
        </a:xfrm>
        <a:custGeom>
          <a:avLst/>
          <a:gdLst/>
          <a:ahLst/>
          <a:cxnLst/>
          <a:rect l="0" t="0" r="0" b="0"/>
          <a:pathLst>
            <a:path>
              <a:moveTo>
                <a:pt x="0" y="15958"/>
              </a:moveTo>
              <a:lnTo>
                <a:pt x="759751" y="15958"/>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155668" y="2377246"/>
        <a:ext cx="37987" cy="37987"/>
      </dsp:txXfrm>
    </dsp:sp>
    <dsp:sp modelId="{A69D003E-6CF1-435B-BD42-95A86D6852D6}">
      <dsp:nvSpPr>
        <dsp:cNvPr id="0" name=""/>
        <dsp:cNvSpPr/>
      </dsp:nvSpPr>
      <dsp:spPr>
        <a:xfrm>
          <a:off x="4323873" y="2232368"/>
          <a:ext cx="1542324" cy="771162"/>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متغیر</a:t>
          </a:r>
          <a:endParaRPr lang="en-US" sz="3200" kern="1200" dirty="0">
            <a:cs typeface="B Nazanin" panose="00000400000000000000" pitchFamily="2" charset="-78"/>
          </a:endParaRPr>
        </a:p>
      </dsp:txBody>
      <dsp:txXfrm>
        <a:off x="4346460" y="2254955"/>
        <a:ext cx="1497150" cy="725988"/>
      </dsp:txXfrm>
    </dsp:sp>
    <dsp:sp modelId="{FE4E8A85-BEB5-440B-9AAC-4D9FCEBD74AB}">
      <dsp:nvSpPr>
        <dsp:cNvPr id="0" name=""/>
        <dsp:cNvSpPr/>
      </dsp:nvSpPr>
      <dsp:spPr>
        <a:xfrm rot="14110531">
          <a:off x="3475250" y="2158572"/>
          <a:ext cx="1080315" cy="31917"/>
        </a:xfrm>
        <a:custGeom>
          <a:avLst/>
          <a:gdLst/>
          <a:ahLst/>
          <a:cxnLst/>
          <a:rect l="0" t="0" r="0" b="0"/>
          <a:pathLst>
            <a:path>
              <a:moveTo>
                <a:pt x="0" y="15958"/>
              </a:moveTo>
              <a:lnTo>
                <a:pt x="1080315" y="15958"/>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3988400" y="2147523"/>
        <a:ext cx="54015" cy="54015"/>
      </dsp:txXfrm>
    </dsp:sp>
    <dsp:sp modelId="{FE5237E5-9020-4DA2-92DA-C51F1794FC2E}">
      <dsp:nvSpPr>
        <dsp:cNvPr id="0" name=""/>
        <dsp:cNvSpPr/>
      </dsp:nvSpPr>
      <dsp:spPr>
        <a:xfrm>
          <a:off x="2164619" y="1345531"/>
          <a:ext cx="1542324" cy="771162"/>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دستی</a:t>
          </a:r>
          <a:endParaRPr lang="en-US" sz="3200" kern="1200" dirty="0">
            <a:cs typeface="B Nazanin" panose="00000400000000000000" pitchFamily="2" charset="-78"/>
          </a:endParaRPr>
        </a:p>
      </dsp:txBody>
      <dsp:txXfrm>
        <a:off x="2187206" y="1368118"/>
        <a:ext cx="1497150" cy="725988"/>
      </dsp:txXfrm>
    </dsp:sp>
    <dsp:sp modelId="{405DB18D-0340-4C73-8DE0-E8B94843587E}">
      <dsp:nvSpPr>
        <dsp:cNvPr id="0" name=""/>
        <dsp:cNvSpPr/>
      </dsp:nvSpPr>
      <dsp:spPr>
        <a:xfrm rot="14110531">
          <a:off x="1315996" y="1271735"/>
          <a:ext cx="1080315" cy="31917"/>
        </a:xfrm>
        <a:custGeom>
          <a:avLst/>
          <a:gdLst/>
          <a:ahLst/>
          <a:cxnLst/>
          <a:rect l="0" t="0" r="0" b="0"/>
          <a:pathLst>
            <a:path>
              <a:moveTo>
                <a:pt x="0" y="15958"/>
              </a:moveTo>
              <a:lnTo>
                <a:pt x="1080315" y="15958"/>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829146" y="1260686"/>
        <a:ext cx="54015" cy="54015"/>
      </dsp:txXfrm>
    </dsp:sp>
    <dsp:sp modelId="{580806B5-C442-46CF-806C-95925934335B}">
      <dsp:nvSpPr>
        <dsp:cNvPr id="0" name=""/>
        <dsp:cNvSpPr/>
      </dsp:nvSpPr>
      <dsp:spPr>
        <a:xfrm>
          <a:off x="5364" y="458695"/>
          <a:ext cx="1542324" cy="77116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ولوم</a:t>
          </a:r>
          <a:endParaRPr lang="en-US" sz="3200" kern="1200" dirty="0">
            <a:cs typeface="B Nazanin" panose="00000400000000000000" pitchFamily="2" charset="-78"/>
          </a:endParaRPr>
        </a:p>
      </dsp:txBody>
      <dsp:txXfrm>
        <a:off x="27951" y="481282"/>
        <a:ext cx="1497150" cy="725988"/>
      </dsp:txXfrm>
    </dsp:sp>
    <dsp:sp modelId="{FF4C40DF-0B78-4C02-82A3-E77595ACDFBE}">
      <dsp:nvSpPr>
        <dsp:cNvPr id="0" name=""/>
        <dsp:cNvSpPr/>
      </dsp:nvSpPr>
      <dsp:spPr>
        <a:xfrm rot="10800000">
          <a:off x="1547689" y="1715154"/>
          <a:ext cx="616929" cy="31917"/>
        </a:xfrm>
        <a:custGeom>
          <a:avLst/>
          <a:gdLst/>
          <a:ahLst/>
          <a:cxnLst/>
          <a:rect l="0" t="0" r="0" b="0"/>
          <a:pathLst>
            <a:path>
              <a:moveTo>
                <a:pt x="0" y="15958"/>
              </a:moveTo>
              <a:lnTo>
                <a:pt x="616929" y="15958"/>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840731" y="1715689"/>
        <a:ext cx="30846" cy="30846"/>
      </dsp:txXfrm>
    </dsp:sp>
    <dsp:sp modelId="{29E8F5CE-604D-4C0E-B36D-D2CDB6E4DB39}">
      <dsp:nvSpPr>
        <dsp:cNvPr id="0" name=""/>
        <dsp:cNvSpPr/>
      </dsp:nvSpPr>
      <dsp:spPr>
        <a:xfrm>
          <a:off x="5364" y="1345531"/>
          <a:ext cx="1542324" cy="77116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پتانسیومتر</a:t>
          </a:r>
          <a:endParaRPr lang="en-US" sz="3200" kern="1200" dirty="0">
            <a:cs typeface="B Nazanin" panose="00000400000000000000" pitchFamily="2" charset="-78"/>
          </a:endParaRPr>
        </a:p>
      </dsp:txBody>
      <dsp:txXfrm>
        <a:off x="27951" y="1368118"/>
        <a:ext cx="1497150" cy="725988"/>
      </dsp:txXfrm>
    </dsp:sp>
    <dsp:sp modelId="{2C3FB900-3529-4181-8352-BFCAEBF7B8FD}">
      <dsp:nvSpPr>
        <dsp:cNvPr id="0" name=""/>
        <dsp:cNvSpPr/>
      </dsp:nvSpPr>
      <dsp:spPr>
        <a:xfrm rot="7489469">
          <a:off x="1315996" y="2158572"/>
          <a:ext cx="1080315" cy="31917"/>
        </a:xfrm>
        <a:custGeom>
          <a:avLst/>
          <a:gdLst/>
          <a:ahLst/>
          <a:cxnLst/>
          <a:rect l="0" t="0" r="0" b="0"/>
          <a:pathLst>
            <a:path>
              <a:moveTo>
                <a:pt x="0" y="15958"/>
              </a:moveTo>
              <a:lnTo>
                <a:pt x="1080315" y="15958"/>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829146" y="2147523"/>
        <a:ext cx="54015" cy="54015"/>
      </dsp:txXfrm>
    </dsp:sp>
    <dsp:sp modelId="{ABFB0DCC-5CBC-4041-AF97-AF10A7B3DC96}">
      <dsp:nvSpPr>
        <dsp:cNvPr id="0" name=""/>
        <dsp:cNvSpPr/>
      </dsp:nvSpPr>
      <dsp:spPr>
        <a:xfrm>
          <a:off x="5364" y="2232368"/>
          <a:ext cx="1542324" cy="77116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مولتی ترن</a:t>
          </a:r>
          <a:endParaRPr lang="en-US" sz="3200" kern="1200" dirty="0">
            <a:cs typeface="B Nazanin" panose="00000400000000000000" pitchFamily="2" charset="-78"/>
          </a:endParaRPr>
        </a:p>
      </dsp:txBody>
      <dsp:txXfrm>
        <a:off x="27951" y="2254955"/>
        <a:ext cx="1497150" cy="725988"/>
      </dsp:txXfrm>
    </dsp:sp>
    <dsp:sp modelId="{FADC3FA9-E5CD-42E7-A387-BDF9C31B7C8A}">
      <dsp:nvSpPr>
        <dsp:cNvPr id="0" name=""/>
        <dsp:cNvSpPr/>
      </dsp:nvSpPr>
      <dsp:spPr>
        <a:xfrm rot="7489469">
          <a:off x="3475250" y="3045409"/>
          <a:ext cx="1080315" cy="31917"/>
        </a:xfrm>
        <a:custGeom>
          <a:avLst/>
          <a:gdLst/>
          <a:ahLst/>
          <a:cxnLst/>
          <a:rect l="0" t="0" r="0" b="0"/>
          <a:pathLst>
            <a:path>
              <a:moveTo>
                <a:pt x="0" y="15958"/>
              </a:moveTo>
              <a:lnTo>
                <a:pt x="1080315" y="15958"/>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3988400" y="3034359"/>
        <a:ext cx="54015" cy="54015"/>
      </dsp:txXfrm>
    </dsp:sp>
    <dsp:sp modelId="{4B94ACF3-BB5B-4F64-AA25-8D29EF9B168A}">
      <dsp:nvSpPr>
        <dsp:cNvPr id="0" name=""/>
        <dsp:cNvSpPr/>
      </dsp:nvSpPr>
      <dsp:spPr>
        <a:xfrm>
          <a:off x="2164619" y="3119204"/>
          <a:ext cx="1542324" cy="77116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خودکار</a:t>
          </a:r>
          <a:endParaRPr lang="en-US" sz="3200" kern="1200" dirty="0">
            <a:cs typeface="B Nazanin" panose="00000400000000000000" pitchFamily="2" charset="-78"/>
          </a:endParaRPr>
        </a:p>
      </dsp:txBody>
      <dsp:txXfrm>
        <a:off x="2187206" y="3141791"/>
        <a:ext cx="1497150" cy="725988"/>
      </dsp:txXfrm>
    </dsp:sp>
    <dsp:sp modelId="{7F18B125-6D65-4F1B-9FDE-1537765046F4}">
      <dsp:nvSpPr>
        <dsp:cNvPr id="0" name=""/>
        <dsp:cNvSpPr/>
      </dsp:nvSpPr>
      <dsp:spPr>
        <a:xfrm rot="10800000">
          <a:off x="1547689" y="3488827"/>
          <a:ext cx="616929" cy="31917"/>
        </a:xfrm>
        <a:custGeom>
          <a:avLst/>
          <a:gdLst/>
          <a:ahLst/>
          <a:cxnLst/>
          <a:rect l="0" t="0" r="0" b="0"/>
          <a:pathLst>
            <a:path>
              <a:moveTo>
                <a:pt x="0" y="15958"/>
              </a:moveTo>
              <a:lnTo>
                <a:pt x="616929" y="15958"/>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840731" y="3489362"/>
        <a:ext cx="30846" cy="30846"/>
      </dsp:txXfrm>
    </dsp:sp>
    <dsp:sp modelId="{DECE2CB6-189E-4286-80E9-4FF99AC91401}">
      <dsp:nvSpPr>
        <dsp:cNvPr id="0" name=""/>
        <dsp:cNvSpPr/>
      </dsp:nvSpPr>
      <dsp:spPr>
        <a:xfrm>
          <a:off x="5364" y="3119204"/>
          <a:ext cx="1542324" cy="77116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فتوسل</a:t>
          </a:r>
          <a:endParaRPr lang="en-US" sz="3200" kern="1200" dirty="0">
            <a:cs typeface="B Nazanin" panose="00000400000000000000" pitchFamily="2" charset="-78"/>
          </a:endParaRPr>
        </a:p>
      </dsp:txBody>
      <dsp:txXfrm>
        <a:off x="27951" y="3141791"/>
        <a:ext cx="1497150" cy="7259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B0FE2-7C03-4B11-BEF3-6D08992D5972}">
      <dsp:nvSpPr>
        <dsp:cNvPr id="0" name=""/>
        <dsp:cNvSpPr/>
      </dsp:nvSpPr>
      <dsp:spPr>
        <a:xfrm>
          <a:off x="6841822" y="1767337"/>
          <a:ext cx="1628774" cy="81438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انواع مقامت</a:t>
          </a:r>
          <a:endParaRPr lang="en-US" sz="3200" kern="1200" dirty="0">
            <a:cs typeface="B Nazanin" panose="00000400000000000000" pitchFamily="2" charset="-78"/>
          </a:endParaRPr>
        </a:p>
      </dsp:txBody>
      <dsp:txXfrm>
        <a:off x="6865675" y="1791190"/>
        <a:ext cx="1581068" cy="766681"/>
      </dsp:txXfrm>
    </dsp:sp>
    <dsp:sp modelId="{9F5E43DB-A71A-490B-B933-745F9073BD9F}">
      <dsp:nvSpPr>
        <dsp:cNvPr id="0" name=""/>
        <dsp:cNvSpPr/>
      </dsp:nvSpPr>
      <dsp:spPr>
        <a:xfrm rot="12942401">
          <a:off x="6114899" y="1923541"/>
          <a:ext cx="802336" cy="33706"/>
        </a:xfrm>
        <a:custGeom>
          <a:avLst/>
          <a:gdLst/>
          <a:ahLst/>
          <a:cxnLst/>
          <a:rect l="0" t="0" r="0" b="0"/>
          <a:pathLst>
            <a:path>
              <a:moveTo>
                <a:pt x="0" y="16853"/>
              </a:moveTo>
              <a:lnTo>
                <a:pt x="802336" y="16853"/>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496009" y="1920336"/>
        <a:ext cx="40116" cy="40116"/>
      </dsp:txXfrm>
    </dsp:sp>
    <dsp:sp modelId="{E69A49CD-AF9B-4965-B7C4-D881C4280A6F}">
      <dsp:nvSpPr>
        <dsp:cNvPr id="0" name=""/>
        <dsp:cNvSpPr/>
      </dsp:nvSpPr>
      <dsp:spPr>
        <a:xfrm>
          <a:off x="4561538" y="1299064"/>
          <a:ext cx="1628774" cy="81438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ثابت</a:t>
          </a:r>
          <a:endParaRPr lang="en-US" sz="3200" kern="1200" dirty="0">
            <a:cs typeface="B Nazanin" panose="00000400000000000000" pitchFamily="2" charset="-78"/>
          </a:endParaRPr>
        </a:p>
      </dsp:txBody>
      <dsp:txXfrm>
        <a:off x="4585391" y="1322917"/>
        <a:ext cx="1581068" cy="766681"/>
      </dsp:txXfrm>
    </dsp:sp>
    <dsp:sp modelId="{95D4FE08-49F7-41D1-A3BF-47157F08D50E}">
      <dsp:nvSpPr>
        <dsp:cNvPr id="0" name=""/>
        <dsp:cNvSpPr/>
      </dsp:nvSpPr>
      <dsp:spPr>
        <a:xfrm rot="8657599">
          <a:off x="6114899" y="2391814"/>
          <a:ext cx="802336" cy="33706"/>
        </a:xfrm>
        <a:custGeom>
          <a:avLst/>
          <a:gdLst/>
          <a:ahLst/>
          <a:cxnLst/>
          <a:rect l="0" t="0" r="0" b="0"/>
          <a:pathLst>
            <a:path>
              <a:moveTo>
                <a:pt x="0" y="16853"/>
              </a:moveTo>
              <a:lnTo>
                <a:pt x="802336" y="16853"/>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496009" y="2388608"/>
        <a:ext cx="40116" cy="40116"/>
      </dsp:txXfrm>
    </dsp:sp>
    <dsp:sp modelId="{A69D003E-6CF1-435B-BD42-95A86D6852D6}">
      <dsp:nvSpPr>
        <dsp:cNvPr id="0" name=""/>
        <dsp:cNvSpPr/>
      </dsp:nvSpPr>
      <dsp:spPr>
        <a:xfrm>
          <a:off x="4561538" y="2235610"/>
          <a:ext cx="1628774" cy="814387"/>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متغیر</a:t>
          </a:r>
          <a:endParaRPr lang="en-US" sz="3200" kern="1200" dirty="0">
            <a:cs typeface="B Nazanin" panose="00000400000000000000" pitchFamily="2" charset="-78"/>
          </a:endParaRPr>
        </a:p>
      </dsp:txBody>
      <dsp:txXfrm>
        <a:off x="4585391" y="2259463"/>
        <a:ext cx="1581068" cy="766681"/>
      </dsp:txXfrm>
    </dsp:sp>
    <dsp:sp modelId="{FE4E8A85-BEB5-440B-9AAC-4D9FCEBD74AB}">
      <dsp:nvSpPr>
        <dsp:cNvPr id="0" name=""/>
        <dsp:cNvSpPr/>
      </dsp:nvSpPr>
      <dsp:spPr>
        <a:xfrm rot="14110531">
          <a:off x="3665348" y="2157677"/>
          <a:ext cx="1140869" cy="33706"/>
        </a:xfrm>
        <a:custGeom>
          <a:avLst/>
          <a:gdLst/>
          <a:ahLst/>
          <a:cxnLst/>
          <a:rect l="0" t="0" r="0" b="0"/>
          <a:pathLst>
            <a:path>
              <a:moveTo>
                <a:pt x="0" y="16853"/>
              </a:moveTo>
              <a:lnTo>
                <a:pt x="1140869" y="16853"/>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4207261" y="2146009"/>
        <a:ext cx="57043" cy="57043"/>
      </dsp:txXfrm>
    </dsp:sp>
    <dsp:sp modelId="{FE5237E5-9020-4DA2-92DA-C51F1794FC2E}">
      <dsp:nvSpPr>
        <dsp:cNvPr id="0" name=""/>
        <dsp:cNvSpPr/>
      </dsp:nvSpPr>
      <dsp:spPr>
        <a:xfrm>
          <a:off x="2281253" y="1299064"/>
          <a:ext cx="1628774" cy="814387"/>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دستی</a:t>
          </a:r>
          <a:endParaRPr lang="en-US" sz="3200" kern="1200" dirty="0">
            <a:cs typeface="B Nazanin" panose="00000400000000000000" pitchFamily="2" charset="-78"/>
          </a:endParaRPr>
        </a:p>
      </dsp:txBody>
      <dsp:txXfrm>
        <a:off x="2305106" y="1322917"/>
        <a:ext cx="1581068" cy="766681"/>
      </dsp:txXfrm>
    </dsp:sp>
    <dsp:sp modelId="{405DB18D-0340-4C73-8DE0-E8B94843587E}">
      <dsp:nvSpPr>
        <dsp:cNvPr id="0" name=""/>
        <dsp:cNvSpPr/>
      </dsp:nvSpPr>
      <dsp:spPr>
        <a:xfrm rot="14110531">
          <a:off x="1385064" y="1221132"/>
          <a:ext cx="1140869" cy="33706"/>
        </a:xfrm>
        <a:custGeom>
          <a:avLst/>
          <a:gdLst/>
          <a:ahLst/>
          <a:cxnLst/>
          <a:rect l="0" t="0" r="0" b="0"/>
          <a:pathLst>
            <a:path>
              <a:moveTo>
                <a:pt x="0" y="16853"/>
              </a:moveTo>
              <a:lnTo>
                <a:pt x="114086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26977" y="1209463"/>
        <a:ext cx="57043" cy="57043"/>
      </dsp:txXfrm>
    </dsp:sp>
    <dsp:sp modelId="{580806B5-C442-46CF-806C-95925934335B}">
      <dsp:nvSpPr>
        <dsp:cNvPr id="0" name=""/>
        <dsp:cNvSpPr/>
      </dsp:nvSpPr>
      <dsp:spPr>
        <a:xfrm>
          <a:off x="969" y="362519"/>
          <a:ext cx="1628774" cy="814387"/>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ولوم</a:t>
          </a:r>
          <a:endParaRPr lang="en-US" sz="3200" kern="1200" dirty="0">
            <a:cs typeface="B Nazanin" panose="00000400000000000000" pitchFamily="2" charset="-78"/>
          </a:endParaRPr>
        </a:p>
      </dsp:txBody>
      <dsp:txXfrm>
        <a:off x="24822" y="386372"/>
        <a:ext cx="1581068" cy="766681"/>
      </dsp:txXfrm>
    </dsp:sp>
    <dsp:sp modelId="{FF4C40DF-0B78-4C02-82A3-E77595ACDFBE}">
      <dsp:nvSpPr>
        <dsp:cNvPr id="0" name=""/>
        <dsp:cNvSpPr/>
      </dsp:nvSpPr>
      <dsp:spPr>
        <a:xfrm rot="10800000">
          <a:off x="1629744" y="1689405"/>
          <a:ext cx="651509" cy="33706"/>
        </a:xfrm>
        <a:custGeom>
          <a:avLst/>
          <a:gdLst/>
          <a:ahLst/>
          <a:cxnLst/>
          <a:rect l="0" t="0" r="0" b="0"/>
          <a:pathLst>
            <a:path>
              <a:moveTo>
                <a:pt x="0" y="16853"/>
              </a:moveTo>
              <a:lnTo>
                <a:pt x="65150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39211" y="1689970"/>
        <a:ext cx="32575" cy="32575"/>
      </dsp:txXfrm>
    </dsp:sp>
    <dsp:sp modelId="{29E8F5CE-604D-4C0E-B36D-D2CDB6E4DB39}">
      <dsp:nvSpPr>
        <dsp:cNvPr id="0" name=""/>
        <dsp:cNvSpPr/>
      </dsp:nvSpPr>
      <dsp:spPr>
        <a:xfrm>
          <a:off x="969" y="1299064"/>
          <a:ext cx="1628774" cy="8143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پتانسیومتر</a:t>
          </a:r>
          <a:endParaRPr lang="en-US" sz="3200" kern="1200" dirty="0">
            <a:cs typeface="B Nazanin" panose="00000400000000000000" pitchFamily="2" charset="-78"/>
          </a:endParaRPr>
        </a:p>
      </dsp:txBody>
      <dsp:txXfrm>
        <a:off x="24822" y="1322917"/>
        <a:ext cx="1581068" cy="766681"/>
      </dsp:txXfrm>
    </dsp:sp>
    <dsp:sp modelId="{2C3FB900-3529-4181-8352-BFCAEBF7B8FD}">
      <dsp:nvSpPr>
        <dsp:cNvPr id="0" name=""/>
        <dsp:cNvSpPr/>
      </dsp:nvSpPr>
      <dsp:spPr>
        <a:xfrm rot="7489469">
          <a:off x="1385064" y="2157677"/>
          <a:ext cx="1140869" cy="33706"/>
        </a:xfrm>
        <a:custGeom>
          <a:avLst/>
          <a:gdLst/>
          <a:ahLst/>
          <a:cxnLst/>
          <a:rect l="0" t="0" r="0" b="0"/>
          <a:pathLst>
            <a:path>
              <a:moveTo>
                <a:pt x="0" y="16853"/>
              </a:moveTo>
              <a:lnTo>
                <a:pt x="114086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26977" y="2146009"/>
        <a:ext cx="57043" cy="57043"/>
      </dsp:txXfrm>
    </dsp:sp>
    <dsp:sp modelId="{ABFB0DCC-5CBC-4041-AF97-AF10A7B3DC96}">
      <dsp:nvSpPr>
        <dsp:cNvPr id="0" name=""/>
        <dsp:cNvSpPr/>
      </dsp:nvSpPr>
      <dsp:spPr>
        <a:xfrm>
          <a:off x="969" y="2235610"/>
          <a:ext cx="1628774" cy="8143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مولتی ترن</a:t>
          </a:r>
          <a:endParaRPr lang="en-US" sz="3200" kern="1200" dirty="0">
            <a:cs typeface="B Nazanin" panose="00000400000000000000" pitchFamily="2" charset="-78"/>
          </a:endParaRPr>
        </a:p>
      </dsp:txBody>
      <dsp:txXfrm>
        <a:off x="24822" y="2259463"/>
        <a:ext cx="1581068" cy="766681"/>
      </dsp:txXfrm>
    </dsp:sp>
    <dsp:sp modelId="{FADC3FA9-E5CD-42E7-A387-BDF9C31B7C8A}">
      <dsp:nvSpPr>
        <dsp:cNvPr id="0" name=""/>
        <dsp:cNvSpPr/>
      </dsp:nvSpPr>
      <dsp:spPr>
        <a:xfrm rot="7489469">
          <a:off x="3665348" y="3094223"/>
          <a:ext cx="1140869" cy="33706"/>
        </a:xfrm>
        <a:custGeom>
          <a:avLst/>
          <a:gdLst/>
          <a:ahLst/>
          <a:cxnLst/>
          <a:rect l="0" t="0" r="0" b="0"/>
          <a:pathLst>
            <a:path>
              <a:moveTo>
                <a:pt x="0" y="16853"/>
              </a:moveTo>
              <a:lnTo>
                <a:pt x="1140869" y="16853"/>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4207261" y="3082554"/>
        <a:ext cx="57043" cy="57043"/>
      </dsp:txXfrm>
    </dsp:sp>
    <dsp:sp modelId="{4B94ACF3-BB5B-4F64-AA25-8D29EF9B168A}">
      <dsp:nvSpPr>
        <dsp:cNvPr id="0" name=""/>
        <dsp:cNvSpPr/>
      </dsp:nvSpPr>
      <dsp:spPr>
        <a:xfrm>
          <a:off x="2281253" y="3172155"/>
          <a:ext cx="1628774" cy="8143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خودکار</a:t>
          </a:r>
          <a:endParaRPr lang="en-US" sz="3200" kern="1200" dirty="0">
            <a:cs typeface="B Nazanin" panose="00000400000000000000" pitchFamily="2" charset="-78"/>
          </a:endParaRPr>
        </a:p>
      </dsp:txBody>
      <dsp:txXfrm>
        <a:off x="2305106" y="3196008"/>
        <a:ext cx="1581068" cy="766681"/>
      </dsp:txXfrm>
    </dsp:sp>
    <dsp:sp modelId="{7F18B125-6D65-4F1B-9FDE-1537765046F4}">
      <dsp:nvSpPr>
        <dsp:cNvPr id="0" name=""/>
        <dsp:cNvSpPr/>
      </dsp:nvSpPr>
      <dsp:spPr>
        <a:xfrm rot="10800000">
          <a:off x="1629744" y="3562496"/>
          <a:ext cx="651509" cy="33706"/>
        </a:xfrm>
        <a:custGeom>
          <a:avLst/>
          <a:gdLst/>
          <a:ahLst/>
          <a:cxnLst/>
          <a:rect l="0" t="0" r="0" b="0"/>
          <a:pathLst>
            <a:path>
              <a:moveTo>
                <a:pt x="0" y="16853"/>
              </a:moveTo>
              <a:lnTo>
                <a:pt x="65150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39211" y="3563061"/>
        <a:ext cx="32575" cy="32575"/>
      </dsp:txXfrm>
    </dsp:sp>
    <dsp:sp modelId="{DECE2CB6-189E-4286-80E9-4FF99AC91401}">
      <dsp:nvSpPr>
        <dsp:cNvPr id="0" name=""/>
        <dsp:cNvSpPr/>
      </dsp:nvSpPr>
      <dsp:spPr>
        <a:xfrm>
          <a:off x="969" y="3172155"/>
          <a:ext cx="1628774" cy="8143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فتوسل</a:t>
          </a:r>
          <a:endParaRPr lang="en-US" sz="3200" kern="1200" dirty="0">
            <a:cs typeface="B Nazanin" panose="00000400000000000000" pitchFamily="2" charset="-78"/>
          </a:endParaRPr>
        </a:p>
      </dsp:txBody>
      <dsp:txXfrm>
        <a:off x="24822" y="3196008"/>
        <a:ext cx="1581068" cy="7666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B0FE2-7C03-4B11-BEF3-6D08992D5972}">
      <dsp:nvSpPr>
        <dsp:cNvPr id="0" name=""/>
        <dsp:cNvSpPr/>
      </dsp:nvSpPr>
      <dsp:spPr>
        <a:xfrm>
          <a:off x="6841822" y="1767337"/>
          <a:ext cx="1628774" cy="81438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انواع مقامت</a:t>
          </a:r>
          <a:endParaRPr lang="en-US" sz="3200" kern="1200" dirty="0">
            <a:cs typeface="B Nazanin" panose="00000400000000000000" pitchFamily="2" charset="-78"/>
          </a:endParaRPr>
        </a:p>
      </dsp:txBody>
      <dsp:txXfrm>
        <a:off x="6865675" y="1791190"/>
        <a:ext cx="1581068" cy="766681"/>
      </dsp:txXfrm>
    </dsp:sp>
    <dsp:sp modelId="{9F5E43DB-A71A-490B-B933-745F9073BD9F}">
      <dsp:nvSpPr>
        <dsp:cNvPr id="0" name=""/>
        <dsp:cNvSpPr/>
      </dsp:nvSpPr>
      <dsp:spPr>
        <a:xfrm rot="12942401">
          <a:off x="6114899" y="1923541"/>
          <a:ext cx="802336" cy="33706"/>
        </a:xfrm>
        <a:custGeom>
          <a:avLst/>
          <a:gdLst/>
          <a:ahLst/>
          <a:cxnLst/>
          <a:rect l="0" t="0" r="0" b="0"/>
          <a:pathLst>
            <a:path>
              <a:moveTo>
                <a:pt x="0" y="16853"/>
              </a:moveTo>
              <a:lnTo>
                <a:pt x="802336" y="16853"/>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496009" y="1920336"/>
        <a:ext cx="40116" cy="40116"/>
      </dsp:txXfrm>
    </dsp:sp>
    <dsp:sp modelId="{E69A49CD-AF9B-4965-B7C4-D881C4280A6F}">
      <dsp:nvSpPr>
        <dsp:cNvPr id="0" name=""/>
        <dsp:cNvSpPr/>
      </dsp:nvSpPr>
      <dsp:spPr>
        <a:xfrm>
          <a:off x="4561538" y="1299064"/>
          <a:ext cx="1628774" cy="81438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ثابت</a:t>
          </a:r>
          <a:endParaRPr lang="en-US" sz="3200" kern="1200" dirty="0">
            <a:cs typeface="B Nazanin" panose="00000400000000000000" pitchFamily="2" charset="-78"/>
          </a:endParaRPr>
        </a:p>
      </dsp:txBody>
      <dsp:txXfrm>
        <a:off x="4585391" y="1322917"/>
        <a:ext cx="1581068" cy="766681"/>
      </dsp:txXfrm>
    </dsp:sp>
    <dsp:sp modelId="{95D4FE08-49F7-41D1-A3BF-47157F08D50E}">
      <dsp:nvSpPr>
        <dsp:cNvPr id="0" name=""/>
        <dsp:cNvSpPr/>
      </dsp:nvSpPr>
      <dsp:spPr>
        <a:xfrm rot="8657599">
          <a:off x="6114899" y="2391814"/>
          <a:ext cx="802336" cy="33706"/>
        </a:xfrm>
        <a:custGeom>
          <a:avLst/>
          <a:gdLst/>
          <a:ahLst/>
          <a:cxnLst/>
          <a:rect l="0" t="0" r="0" b="0"/>
          <a:pathLst>
            <a:path>
              <a:moveTo>
                <a:pt x="0" y="16853"/>
              </a:moveTo>
              <a:lnTo>
                <a:pt x="802336" y="16853"/>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496009" y="2388608"/>
        <a:ext cx="40116" cy="40116"/>
      </dsp:txXfrm>
    </dsp:sp>
    <dsp:sp modelId="{A69D003E-6CF1-435B-BD42-95A86D6852D6}">
      <dsp:nvSpPr>
        <dsp:cNvPr id="0" name=""/>
        <dsp:cNvSpPr/>
      </dsp:nvSpPr>
      <dsp:spPr>
        <a:xfrm>
          <a:off x="4561538" y="2235610"/>
          <a:ext cx="1628774" cy="814387"/>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متغیر</a:t>
          </a:r>
          <a:endParaRPr lang="en-US" sz="3200" kern="1200" dirty="0">
            <a:cs typeface="B Nazanin" panose="00000400000000000000" pitchFamily="2" charset="-78"/>
          </a:endParaRPr>
        </a:p>
      </dsp:txBody>
      <dsp:txXfrm>
        <a:off x="4585391" y="2259463"/>
        <a:ext cx="1581068" cy="766681"/>
      </dsp:txXfrm>
    </dsp:sp>
    <dsp:sp modelId="{FE4E8A85-BEB5-440B-9AAC-4D9FCEBD74AB}">
      <dsp:nvSpPr>
        <dsp:cNvPr id="0" name=""/>
        <dsp:cNvSpPr/>
      </dsp:nvSpPr>
      <dsp:spPr>
        <a:xfrm rot="14110531">
          <a:off x="3665348" y="2157677"/>
          <a:ext cx="1140869" cy="33706"/>
        </a:xfrm>
        <a:custGeom>
          <a:avLst/>
          <a:gdLst/>
          <a:ahLst/>
          <a:cxnLst/>
          <a:rect l="0" t="0" r="0" b="0"/>
          <a:pathLst>
            <a:path>
              <a:moveTo>
                <a:pt x="0" y="16853"/>
              </a:moveTo>
              <a:lnTo>
                <a:pt x="1140869" y="16853"/>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4207261" y="2146009"/>
        <a:ext cx="57043" cy="57043"/>
      </dsp:txXfrm>
    </dsp:sp>
    <dsp:sp modelId="{FE5237E5-9020-4DA2-92DA-C51F1794FC2E}">
      <dsp:nvSpPr>
        <dsp:cNvPr id="0" name=""/>
        <dsp:cNvSpPr/>
      </dsp:nvSpPr>
      <dsp:spPr>
        <a:xfrm>
          <a:off x="2281253" y="1299064"/>
          <a:ext cx="1628774" cy="814387"/>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دستی</a:t>
          </a:r>
          <a:endParaRPr lang="en-US" sz="3200" kern="1200" dirty="0">
            <a:cs typeface="B Nazanin" panose="00000400000000000000" pitchFamily="2" charset="-78"/>
          </a:endParaRPr>
        </a:p>
      </dsp:txBody>
      <dsp:txXfrm>
        <a:off x="2305106" y="1322917"/>
        <a:ext cx="1581068" cy="766681"/>
      </dsp:txXfrm>
    </dsp:sp>
    <dsp:sp modelId="{405DB18D-0340-4C73-8DE0-E8B94843587E}">
      <dsp:nvSpPr>
        <dsp:cNvPr id="0" name=""/>
        <dsp:cNvSpPr/>
      </dsp:nvSpPr>
      <dsp:spPr>
        <a:xfrm rot="14110531">
          <a:off x="1385064" y="1221132"/>
          <a:ext cx="1140869" cy="33706"/>
        </a:xfrm>
        <a:custGeom>
          <a:avLst/>
          <a:gdLst/>
          <a:ahLst/>
          <a:cxnLst/>
          <a:rect l="0" t="0" r="0" b="0"/>
          <a:pathLst>
            <a:path>
              <a:moveTo>
                <a:pt x="0" y="16853"/>
              </a:moveTo>
              <a:lnTo>
                <a:pt x="114086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26977" y="1209463"/>
        <a:ext cx="57043" cy="57043"/>
      </dsp:txXfrm>
    </dsp:sp>
    <dsp:sp modelId="{580806B5-C442-46CF-806C-95925934335B}">
      <dsp:nvSpPr>
        <dsp:cNvPr id="0" name=""/>
        <dsp:cNvSpPr/>
      </dsp:nvSpPr>
      <dsp:spPr>
        <a:xfrm>
          <a:off x="969" y="362519"/>
          <a:ext cx="1628774" cy="8143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ولوم</a:t>
          </a:r>
          <a:endParaRPr lang="en-US" sz="3200" kern="1200" dirty="0">
            <a:cs typeface="B Nazanin" panose="00000400000000000000" pitchFamily="2" charset="-78"/>
          </a:endParaRPr>
        </a:p>
      </dsp:txBody>
      <dsp:txXfrm>
        <a:off x="24822" y="386372"/>
        <a:ext cx="1581068" cy="766681"/>
      </dsp:txXfrm>
    </dsp:sp>
    <dsp:sp modelId="{FF4C40DF-0B78-4C02-82A3-E77595ACDFBE}">
      <dsp:nvSpPr>
        <dsp:cNvPr id="0" name=""/>
        <dsp:cNvSpPr/>
      </dsp:nvSpPr>
      <dsp:spPr>
        <a:xfrm rot="10800000">
          <a:off x="1629744" y="1689405"/>
          <a:ext cx="651509" cy="33706"/>
        </a:xfrm>
        <a:custGeom>
          <a:avLst/>
          <a:gdLst/>
          <a:ahLst/>
          <a:cxnLst/>
          <a:rect l="0" t="0" r="0" b="0"/>
          <a:pathLst>
            <a:path>
              <a:moveTo>
                <a:pt x="0" y="16853"/>
              </a:moveTo>
              <a:lnTo>
                <a:pt x="65150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39211" y="1689970"/>
        <a:ext cx="32575" cy="32575"/>
      </dsp:txXfrm>
    </dsp:sp>
    <dsp:sp modelId="{29E8F5CE-604D-4C0E-B36D-D2CDB6E4DB39}">
      <dsp:nvSpPr>
        <dsp:cNvPr id="0" name=""/>
        <dsp:cNvSpPr/>
      </dsp:nvSpPr>
      <dsp:spPr>
        <a:xfrm>
          <a:off x="969" y="1299064"/>
          <a:ext cx="1628774" cy="814387"/>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پتانسیومتر</a:t>
          </a:r>
          <a:endParaRPr lang="en-US" sz="3200" kern="1200" dirty="0">
            <a:cs typeface="B Nazanin" panose="00000400000000000000" pitchFamily="2" charset="-78"/>
          </a:endParaRPr>
        </a:p>
      </dsp:txBody>
      <dsp:txXfrm>
        <a:off x="24822" y="1322917"/>
        <a:ext cx="1581068" cy="766681"/>
      </dsp:txXfrm>
    </dsp:sp>
    <dsp:sp modelId="{2C3FB900-3529-4181-8352-BFCAEBF7B8FD}">
      <dsp:nvSpPr>
        <dsp:cNvPr id="0" name=""/>
        <dsp:cNvSpPr/>
      </dsp:nvSpPr>
      <dsp:spPr>
        <a:xfrm rot="7489469">
          <a:off x="1385064" y="2157677"/>
          <a:ext cx="1140869" cy="33706"/>
        </a:xfrm>
        <a:custGeom>
          <a:avLst/>
          <a:gdLst/>
          <a:ahLst/>
          <a:cxnLst/>
          <a:rect l="0" t="0" r="0" b="0"/>
          <a:pathLst>
            <a:path>
              <a:moveTo>
                <a:pt x="0" y="16853"/>
              </a:moveTo>
              <a:lnTo>
                <a:pt x="114086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26977" y="2146009"/>
        <a:ext cx="57043" cy="57043"/>
      </dsp:txXfrm>
    </dsp:sp>
    <dsp:sp modelId="{ABFB0DCC-5CBC-4041-AF97-AF10A7B3DC96}">
      <dsp:nvSpPr>
        <dsp:cNvPr id="0" name=""/>
        <dsp:cNvSpPr/>
      </dsp:nvSpPr>
      <dsp:spPr>
        <a:xfrm>
          <a:off x="969" y="2235610"/>
          <a:ext cx="1628774" cy="8143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مولتی ترن</a:t>
          </a:r>
          <a:endParaRPr lang="en-US" sz="3200" kern="1200" dirty="0">
            <a:cs typeface="B Nazanin" panose="00000400000000000000" pitchFamily="2" charset="-78"/>
          </a:endParaRPr>
        </a:p>
      </dsp:txBody>
      <dsp:txXfrm>
        <a:off x="24822" y="2259463"/>
        <a:ext cx="1581068" cy="766681"/>
      </dsp:txXfrm>
    </dsp:sp>
    <dsp:sp modelId="{FADC3FA9-E5CD-42E7-A387-BDF9C31B7C8A}">
      <dsp:nvSpPr>
        <dsp:cNvPr id="0" name=""/>
        <dsp:cNvSpPr/>
      </dsp:nvSpPr>
      <dsp:spPr>
        <a:xfrm rot="7489469">
          <a:off x="3665348" y="3094223"/>
          <a:ext cx="1140869" cy="33706"/>
        </a:xfrm>
        <a:custGeom>
          <a:avLst/>
          <a:gdLst/>
          <a:ahLst/>
          <a:cxnLst/>
          <a:rect l="0" t="0" r="0" b="0"/>
          <a:pathLst>
            <a:path>
              <a:moveTo>
                <a:pt x="0" y="16853"/>
              </a:moveTo>
              <a:lnTo>
                <a:pt x="1140869" y="16853"/>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4207261" y="3082554"/>
        <a:ext cx="57043" cy="57043"/>
      </dsp:txXfrm>
    </dsp:sp>
    <dsp:sp modelId="{4B94ACF3-BB5B-4F64-AA25-8D29EF9B168A}">
      <dsp:nvSpPr>
        <dsp:cNvPr id="0" name=""/>
        <dsp:cNvSpPr/>
      </dsp:nvSpPr>
      <dsp:spPr>
        <a:xfrm>
          <a:off x="2281253" y="3172155"/>
          <a:ext cx="1628774" cy="8143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خودکار</a:t>
          </a:r>
          <a:endParaRPr lang="en-US" sz="3200" kern="1200" dirty="0">
            <a:cs typeface="B Nazanin" panose="00000400000000000000" pitchFamily="2" charset="-78"/>
          </a:endParaRPr>
        </a:p>
      </dsp:txBody>
      <dsp:txXfrm>
        <a:off x="2305106" y="3196008"/>
        <a:ext cx="1581068" cy="766681"/>
      </dsp:txXfrm>
    </dsp:sp>
    <dsp:sp modelId="{7F18B125-6D65-4F1B-9FDE-1537765046F4}">
      <dsp:nvSpPr>
        <dsp:cNvPr id="0" name=""/>
        <dsp:cNvSpPr/>
      </dsp:nvSpPr>
      <dsp:spPr>
        <a:xfrm rot="10800000">
          <a:off x="1629744" y="3562496"/>
          <a:ext cx="651509" cy="33706"/>
        </a:xfrm>
        <a:custGeom>
          <a:avLst/>
          <a:gdLst/>
          <a:ahLst/>
          <a:cxnLst/>
          <a:rect l="0" t="0" r="0" b="0"/>
          <a:pathLst>
            <a:path>
              <a:moveTo>
                <a:pt x="0" y="16853"/>
              </a:moveTo>
              <a:lnTo>
                <a:pt x="65150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39211" y="3563061"/>
        <a:ext cx="32575" cy="32575"/>
      </dsp:txXfrm>
    </dsp:sp>
    <dsp:sp modelId="{DECE2CB6-189E-4286-80E9-4FF99AC91401}">
      <dsp:nvSpPr>
        <dsp:cNvPr id="0" name=""/>
        <dsp:cNvSpPr/>
      </dsp:nvSpPr>
      <dsp:spPr>
        <a:xfrm>
          <a:off x="969" y="3172155"/>
          <a:ext cx="1628774" cy="8143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فتوسل</a:t>
          </a:r>
          <a:endParaRPr lang="en-US" sz="3200" kern="1200" dirty="0">
            <a:cs typeface="B Nazanin" panose="00000400000000000000" pitchFamily="2" charset="-78"/>
          </a:endParaRPr>
        </a:p>
      </dsp:txBody>
      <dsp:txXfrm>
        <a:off x="24822" y="3196008"/>
        <a:ext cx="1581068" cy="7666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B0FE2-7C03-4B11-BEF3-6D08992D5972}">
      <dsp:nvSpPr>
        <dsp:cNvPr id="0" name=""/>
        <dsp:cNvSpPr/>
      </dsp:nvSpPr>
      <dsp:spPr>
        <a:xfrm>
          <a:off x="6841822" y="1767337"/>
          <a:ext cx="1628774" cy="81438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انواع مقامت</a:t>
          </a:r>
          <a:endParaRPr lang="en-US" sz="3200" kern="1200" dirty="0">
            <a:cs typeface="B Nazanin" panose="00000400000000000000" pitchFamily="2" charset="-78"/>
          </a:endParaRPr>
        </a:p>
      </dsp:txBody>
      <dsp:txXfrm>
        <a:off x="6865675" y="1791190"/>
        <a:ext cx="1581068" cy="766681"/>
      </dsp:txXfrm>
    </dsp:sp>
    <dsp:sp modelId="{9F5E43DB-A71A-490B-B933-745F9073BD9F}">
      <dsp:nvSpPr>
        <dsp:cNvPr id="0" name=""/>
        <dsp:cNvSpPr/>
      </dsp:nvSpPr>
      <dsp:spPr>
        <a:xfrm rot="12942401">
          <a:off x="6114899" y="1923541"/>
          <a:ext cx="802336" cy="33706"/>
        </a:xfrm>
        <a:custGeom>
          <a:avLst/>
          <a:gdLst/>
          <a:ahLst/>
          <a:cxnLst/>
          <a:rect l="0" t="0" r="0" b="0"/>
          <a:pathLst>
            <a:path>
              <a:moveTo>
                <a:pt x="0" y="16853"/>
              </a:moveTo>
              <a:lnTo>
                <a:pt x="802336" y="16853"/>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496009" y="1920336"/>
        <a:ext cx="40116" cy="40116"/>
      </dsp:txXfrm>
    </dsp:sp>
    <dsp:sp modelId="{E69A49CD-AF9B-4965-B7C4-D881C4280A6F}">
      <dsp:nvSpPr>
        <dsp:cNvPr id="0" name=""/>
        <dsp:cNvSpPr/>
      </dsp:nvSpPr>
      <dsp:spPr>
        <a:xfrm>
          <a:off x="4561538" y="1299064"/>
          <a:ext cx="1628774" cy="81438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ثابت</a:t>
          </a:r>
          <a:endParaRPr lang="en-US" sz="3200" kern="1200" dirty="0">
            <a:cs typeface="B Nazanin" panose="00000400000000000000" pitchFamily="2" charset="-78"/>
          </a:endParaRPr>
        </a:p>
      </dsp:txBody>
      <dsp:txXfrm>
        <a:off x="4585391" y="1322917"/>
        <a:ext cx="1581068" cy="766681"/>
      </dsp:txXfrm>
    </dsp:sp>
    <dsp:sp modelId="{95D4FE08-49F7-41D1-A3BF-47157F08D50E}">
      <dsp:nvSpPr>
        <dsp:cNvPr id="0" name=""/>
        <dsp:cNvSpPr/>
      </dsp:nvSpPr>
      <dsp:spPr>
        <a:xfrm rot="8657599">
          <a:off x="6114899" y="2391814"/>
          <a:ext cx="802336" cy="33706"/>
        </a:xfrm>
        <a:custGeom>
          <a:avLst/>
          <a:gdLst/>
          <a:ahLst/>
          <a:cxnLst/>
          <a:rect l="0" t="0" r="0" b="0"/>
          <a:pathLst>
            <a:path>
              <a:moveTo>
                <a:pt x="0" y="16853"/>
              </a:moveTo>
              <a:lnTo>
                <a:pt x="802336" y="16853"/>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496009" y="2388608"/>
        <a:ext cx="40116" cy="40116"/>
      </dsp:txXfrm>
    </dsp:sp>
    <dsp:sp modelId="{A69D003E-6CF1-435B-BD42-95A86D6852D6}">
      <dsp:nvSpPr>
        <dsp:cNvPr id="0" name=""/>
        <dsp:cNvSpPr/>
      </dsp:nvSpPr>
      <dsp:spPr>
        <a:xfrm>
          <a:off x="4561538" y="2235610"/>
          <a:ext cx="1628774" cy="814387"/>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متغیر</a:t>
          </a:r>
          <a:endParaRPr lang="en-US" sz="3200" kern="1200" dirty="0">
            <a:cs typeface="B Nazanin" panose="00000400000000000000" pitchFamily="2" charset="-78"/>
          </a:endParaRPr>
        </a:p>
      </dsp:txBody>
      <dsp:txXfrm>
        <a:off x="4585391" y="2259463"/>
        <a:ext cx="1581068" cy="766681"/>
      </dsp:txXfrm>
    </dsp:sp>
    <dsp:sp modelId="{FE4E8A85-BEB5-440B-9AAC-4D9FCEBD74AB}">
      <dsp:nvSpPr>
        <dsp:cNvPr id="0" name=""/>
        <dsp:cNvSpPr/>
      </dsp:nvSpPr>
      <dsp:spPr>
        <a:xfrm rot="14110531">
          <a:off x="3665348" y="2157677"/>
          <a:ext cx="1140869" cy="33706"/>
        </a:xfrm>
        <a:custGeom>
          <a:avLst/>
          <a:gdLst/>
          <a:ahLst/>
          <a:cxnLst/>
          <a:rect l="0" t="0" r="0" b="0"/>
          <a:pathLst>
            <a:path>
              <a:moveTo>
                <a:pt x="0" y="16853"/>
              </a:moveTo>
              <a:lnTo>
                <a:pt x="1140869" y="16853"/>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4207261" y="2146009"/>
        <a:ext cx="57043" cy="57043"/>
      </dsp:txXfrm>
    </dsp:sp>
    <dsp:sp modelId="{FE5237E5-9020-4DA2-92DA-C51F1794FC2E}">
      <dsp:nvSpPr>
        <dsp:cNvPr id="0" name=""/>
        <dsp:cNvSpPr/>
      </dsp:nvSpPr>
      <dsp:spPr>
        <a:xfrm>
          <a:off x="2281253" y="1299064"/>
          <a:ext cx="1628774" cy="814387"/>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دستی</a:t>
          </a:r>
          <a:endParaRPr lang="en-US" sz="3200" kern="1200" dirty="0">
            <a:cs typeface="B Nazanin" panose="00000400000000000000" pitchFamily="2" charset="-78"/>
          </a:endParaRPr>
        </a:p>
      </dsp:txBody>
      <dsp:txXfrm>
        <a:off x="2305106" y="1322917"/>
        <a:ext cx="1581068" cy="766681"/>
      </dsp:txXfrm>
    </dsp:sp>
    <dsp:sp modelId="{405DB18D-0340-4C73-8DE0-E8B94843587E}">
      <dsp:nvSpPr>
        <dsp:cNvPr id="0" name=""/>
        <dsp:cNvSpPr/>
      </dsp:nvSpPr>
      <dsp:spPr>
        <a:xfrm rot="14110531">
          <a:off x="1385064" y="1221132"/>
          <a:ext cx="1140869" cy="33706"/>
        </a:xfrm>
        <a:custGeom>
          <a:avLst/>
          <a:gdLst/>
          <a:ahLst/>
          <a:cxnLst/>
          <a:rect l="0" t="0" r="0" b="0"/>
          <a:pathLst>
            <a:path>
              <a:moveTo>
                <a:pt x="0" y="16853"/>
              </a:moveTo>
              <a:lnTo>
                <a:pt x="114086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26977" y="1209463"/>
        <a:ext cx="57043" cy="57043"/>
      </dsp:txXfrm>
    </dsp:sp>
    <dsp:sp modelId="{580806B5-C442-46CF-806C-95925934335B}">
      <dsp:nvSpPr>
        <dsp:cNvPr id="0" name=""/>
        <dsp:cNvSpPr/>
      </dsp:nvSpPr>
      <dsp:spPr>
        <a:xfrm>
          <a:off x="969" y="362519"/>
          <a:ext cx="1628774" cy="8143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ولوم</a:t>
          </a:r>
          <a:endParaRPr lang="en-US" sz="3200" kern="1200" dirty="0">
            <a:cs typeface="B Nazanin" panose="00000400000000000000" pitchFamily="2" charset="-78"/>
          </a:endParaRPr>
        </a:p>
      </dsp:txBody>
      <dsp:txXfrm>
        <a:off x="24822" y="386372"/>
        <a:ext cx="1581068" cy="766681"/>
      </dsp:txXfrm>
    </dsp:sp>
    <dsp:sp modelId="{FF4C40DF-0B78-4C02-82A3-E77595ACDFBE}">
      <dsp:nvSpPr>
        <dsp:cNvPr id="0" name=""/>
        <dsp:cNvSpPr/>
      </dsp:nvSpPr>
      <dsp:spPr>
        <a:xfrm rot="10800000">
          <a:off x="1629744" y="1689405"/>
          <a:ext cx="651509" cy="33706"/>
        </a:xfrm>
        <a:custGeom>
          <a:avLst/>
          <a:gdLst/>
          <a:ahLst/>
          <a:cxnLst/>
          <a:rect l="0" t="0" r="0" b="0"/>
          <a:pathLst>
            <a:path>
              <a:moveTo>
                <a:pt x="0" y="16853"/>
              </a:moveTo>
              <a:lnTo>
                <a:pt x="65150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39211" y="1689970"/>
        <a:ext cx="32575" cy="32575"/>
      </dsp:txXfrm>
    </dsp:sp>
    <dsp:sp modelId="{29E8F5CE-604D-4C0E-B36D-D2CDB6E4DB39}">
      <dsp:nvSpPr>
        <dsp:cNvPr id="0" name=""/>
        <dsp:cNvSpPr/>
      </dsp:nvSpPr>
      <dsp:spPr>
        <a:xfrm>
          <a:off x="969" y="1299064"/>
          <a:ext cx="1628774" cy="8143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پتانسیومتر</a:t>
          </a:r>
          <a:endParaRPr lang="en-US" sz="3200" kern="1200" dirty="0">
            <a:cs typeface="B Nazanin" panose="00000400000000000000" pitchFamily="2" charset="-78"/>
          </a:endParaRPr>
        </a:p>
      </dsp:txBody>
      <dsp:txXfrm>
        <a:off x="24822" y="1322917"/>
        <a:ext cx="1581068" cy="766681"/>
      </dsp:txXfrm>
    </dsp:sp>
    <dsp:sp modelId="{2C3FB900-3529-4181-8352-BFCAEBF7B8FD}">
      <dsp:nvSpPr>
        <dsp:cNvPr id="0" name=""/>
        <dsp:cNvSpPr/>
      </dsp:nvSpPr>
      <dsp:spPr>
        <a:xfrm rot="7489469">
          <a:off x="1385064" y="2157677"/>
          <a:ext cx="1140869" cy="33706"/>
        </a:xfrm>
        <a:custGeom>
          <a:avLst/>
          <a:gdLst/>
          <a:ahLst/>
          <a:cxnLst/>
          <a:rect l="0" t="0" r="0" b="0"/>
          <a:pathLst>
            <a:path>
              <a:moveTo>
                <a:pt x="0" y="16853"/>
              </a:moveTo>
              <a:lnTo>
                <a:pt x="114086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26977" y="2146009"/>
        <a:ext cx="57043" cy="57043"/>
      </dsp:txXfrm>
    </dsp:sp>
    <dsp:sp modelId="{ABFB0DCC-5CBC-4041-AF97-AF10A7B3DC96}">
      <dsp:nvSpPr>
        <dsp:cNvPr id="0" name=""/>
        <dsp:cNvSpPr/>
      </dsp:nvSpPr>
      <dsp:spPr>
        <a:xfrm>
          <a:off x="969" y="2235610"/>
          <a:ext cx="1628774" cy="814387"/>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مولتی ترن</a:t>
          </a:r>
          <a:endParaRPr lang="en-US" sz="3200" kern="1200" dirty="0">
            <a:cs typeface="B Nazanin" panose="00000400000000000000" pitchFamily="2" charset="-78"/>
          </a:endParaRPr>
        </a:p>
      </dsp:txBody>
      <dsp:txXfrm>
        <a:off x="24822" y="2259463"/>
        <a:ext cx="1581068" cy="766681"/>
      </dsp:txXfrm>
    </dsp:sp>
    <dsp:sp modelId="{FADC3FA9-E5CD-42E7-A387-BDF9C31B7C8A}">
      <dsp:nvSpPr>
        <dsp:cNvPr id="0" name=""/>
        <dsp:cNvSpPr/>
      </dsp:nvSpPr>
      <dsp:spPr>
        <a:xfrm rot="7489469">
          <a:off x="3665348" y="3094223"/>
          <a:ext cx="1140869" cy="33706"/>
        </a:xfrm>
        <a:custGeom>
          <a:avLst/>
          <a:gdLst/>
          <a:ahLst/>
          <a:cxnLst/>
          <a:rect l="0" t="0" r="0" b="0"/>
          <a:pathLst>
            <a:path>
              <a:moveTo>
                <a:pt x="0" y="16853"/>
              </a:moveTo>
              <a:lnTo>
                <a:pt x="1140869" y="16853"/>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4207261" y="3082554"/>
        <a:ext cx="57043" cy="57043"/>
      </dsp:txXfrm>
    </dsp:sp>
    <dsp:sp modelId="{4B94ACF3-BB5B-4F64-AA25-8D29EF9B168A}">
      <dsp:nvSpPr>
        <dsp:cNvPr id="0" name=""/>
        <dsp:cNvSpPr/>
      </dsp:nvSpPr>
      <dsp:spPr>
        <a:xfrm>
          <a:off x="2281253" y="3172155"/>
          <a:ext cx="1628774" cy="8143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خودکار</a:t>
          </a:r>
          <a:endParaRPr lang="en-US" sz="3200" kern="1200" dirty="0">
            <a:cs typeface="B Nazanin" panose="00000400000000000000" pitchFamily="2" charset="-78"/>
          </a:endParaRPr>
        </a:p>
      </dsp:txBody>
      <dsp:txXfrm>
        <a:off x="2305106" y="3196008"/>
        <a:ext cx="1581068" cy="766681"/>
      </dsp:txXfrm>
    </dsp:sp>
    <dsp:sp modelId="{7F18B125-6D65-4F1B-9FDE-1537765046F4}">
      <dsp:nvSpPr>
        <dsp:cNvPr id="0" name=""/>
        <dsp:cNvSpPr/>
      </dsp:nvSpPr>
      <dsp:spPr>
        <a:xfrm rot="10800000">
          <a:off x="1629744" y="3562496"/>
          <a:ext cx="651509" cy="33706"/>
        </a:xfrm>
        <a:custGeom>
          <a:avLst/>
          <a:gdLst/>
          <a:ahLst/>
          <a:cxnLst/>
          <a:rect l="0" t="0" r="0" b="0"/>
          <a:pathLst>
            <a:path>
              <a:moveTo>
                <a:pt x="0" y="16853"/>
              </a:moveTo>
              <a:lnTo>
                <a:pt x="65150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39211" y="3563061"/>
        <a:ext cx="32575" cy="32575"/>
      </dsp:txXfrm>
    </dsp:sp>
    <dsp:sp modelId="{DECE2CB6-189E-4286-80E9-4FF99AC91401}">
      <dsp:nvSpPr>
        <dsp:cNvPr id="0" name=""/>
        <dsp:cNvSpPr/>
      </dsp:nvSpPr>
      <dsp:spPr>
        <a:xfrm>
          <a:off x="969" y="3172155"/>
          <a:ext cx="1628774" cy="8143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فتوسل</a:t>
          </a:r>
          <a:endParaRPr lang="en-US" sz="3200" kern="1200" dirty="0">
            <a:cs typeface="B Nazanin" panose="00000400000000000000" pitchFamily="2" charset="-78"/>
          </a:endParaRPr>
        </a:p>
      </dsp:txBody>
      <dsp:txXfrm>
        <a:off x="24822" y="3196008"/>
        <a:ext cx="1581068" cy="7666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B0FE2-7C03-4B11-BEF3-6D08992D5972}">
      <dsp:nvSpPr>
        <dsp:cNvPr id="0" name=""/>
        <dsp:cNvSpPr/>
      </dsp:nvSpPr>
      <dsp:spPr>
        <a:xfrm>
          <a:off x="6841822" y="1767337"/>
          <a:ext cx="1628774" cy="81438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انواع مقامت</a:t>
          </a:r>
          <a:endParaRPr lang="en-US" sz="3200" kern="1200" dirty="0">
            <a:cs typeface="B Nazanin" panose="00000400000000000000" pitchFamily="2" charset="-78"/>
          </a:endParaRPr>
        </a:p>
      </dsp:txBody>
      <dsp:txXfrm>
        <a:off x="6865675" y="1791190"/>
        <a:ext cx="1581068" cy="766681"/>
      </dsp:txXfrm>
    </dsp:sp>
    <dsp:sp modelId="{9F5E43DB-A71A-490B-B933-745F9073BD9F}">
      <dsp:nvSpPr>
        <dsp:cNvPr id="0" name=""/>
        <dsp:cNvSpPr/>
      </dsp:nvSpPr>
      <dsp:spPr>
        <a:xfrm rot="12942401">
          <a:off x="6114899" y="1923541"/>
          <a:ext cx="802336" cy="33706"/>
        </a:xfrm>
        <a:custGeom>
          <a:avLst/>
          <a:gdLst/>
          <a:ahLst/>
          <a:cxnLst/>
          <a:rect l="0" t="0" r="0" b="0"/>
          <a:pathLst>
            <a:path>
              <a:moveTo>
                <a:pt x="0" y="16853"/>
              </a:moveTo>
              <a:lnTo>
                <a:pt x="802336" y="16853"/>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496009" y="1920336"/>
        <a:ext cx="40116" cy="40116"/>
      </dsp:txXfrm>
    </dsp:sp>
    <dsp:sp modelId="{E69A49CD-AF9B-4965-B7C4-D881C4280A6F}">
      <dsp:nvSpPr>
        <dsp:cNvPr id="0" name=""/>
        <dsp:cNvSpPr/>
      </dsp:nvSpPr>
      <dsp:spPr>
        <a:xfrm>
          <a:off x="4561538" y="1299064"/>
          <a:ext cx="1628774" cy="81438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ثابت</a:t>
          </a:r>
          <a:endParaRPr lang="en-US" sz="3200" kern="1200" dirty="0">
            <a:cs typeface="B Nazanin" panose="00000400000000000000" pitchFamily="2" charset="-78"/>
          </a:endParaRPr>
        </a:p>
      </dsp:txBody>
      <dsp:txXfrm>
        <a:off x="4585391" y="1322917"/>
        <a:ext cx="1581068" cy="766681"/>
      </dsp:txXfrm>
    </dsp:sp>
    <dsp:sp modelId="{95D4FE08-49F7-41D1-A3BF-47157F08D50E}">
      <dsp:nvSpPr>
        <dsp:cNvPr id="0" name=""/>
        <dsp:cNvSpPr/>
      </dsp:nvSpPr>
      <dsp:spPr>
        <a:xfrm rot="8657599">
          <a:off x="6114899" y="2391814"/>
          <a:ext cx="802336" cy="33706"/>
        </a:xfrm>
        <a:custGeom>
          <a:avLst/>
          <a:gdLst/>
          <a:ahLst/>
          <a:cxnLst/>
          <a:rect l="0" t="0" r="0" b="0"/>
          <a:pathLst>
            <a:path>
              <a:moveTo>
                <a:pt x="0" y="16853"/>
              </a:moveTo>
              <a:lnTo>
                <a:pt x="802336" y="16853"/>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496009" y="2388608"/>
        <a:ext cx="40116" cy="40116"/>
      </dsp:txXfrm>
    </dsp:sp>
    <dsp:sp modelId="{A69D003E-6CF1-435B-BD42-95A86D6852D6}">
      <dsp:nvSpPr>
        <dsp:cNvPr id="0" name=""/>
        <dsp:cNvSpPr/>
      </dsp:nvSpPr>
      <dsp:spPr>
        <a:xfrm>
          <a:off x="4561538" y="2235610"/>
          <a:ext cx="1628774" cy="814387"/>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متغیر</a:t>
          </a:r>
          <a:endParaRPr lang="en-US" sz="3200" kern="1200" dirty="0">
            <a:cs typeface="B Nazanin" panose="00000400000000000000" pitchFamily="2" charset="-78"/>
          </a:endParaRPr>
        </a:p>
      </dsp:txBody>
      <dsp:txXfrm>
        <a:off x="4585391" y="2259463"/>
        <a:ext cx="1581068" cy="766681"/>
      </dsp:txXfrm>
    </dsp:sp>
    <dsp:sp modelId="{FE4E8A85-BEB5-440B-9AAC-4D9FCEBD74AB}">
      <dsp:nvSpPr>
        <dsp:cNvPr id="0" name=""/>
        <dsp:cNvSpPr/>
      </dsp:nvSpPr>
      <dsp:spPr>
        <a:xfrm rot="14110531">
          <a:off x="3665348" y="2157677"/>
          <a:ext cx="1140869" cy="33706"/>
        </a:xfrm>
        <a:custGeom>
          <a:avLst/>
          <a:gdLst/>
          <a:ahLst/>
          <a:cxnLst/>
          <a:rect l="0" t="0" r="0" b="0"/>
          <a:pathLst>
            <a:path>
              <a:moveTo>
                <a:pt x="0" y="16853"/>
              </a:moveTo>
              <a:lnTo>
                <a:pt x="1140869" y="16853"/>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4207261" y="2146009"/>
        <a:ext cx="57043" cy="57043"/>
      </dsp:txXfrm>
    </dsp:sp>
    <dsp:sp modelId="{FE5237E5-9020-4DA2-92DA-C51F1794FC2E}">
      <dsp:nvSpPr>
        <dsp:cNvPr id="0" name=""/>
        <dsp:cNvSpPr/>
      </dsp:nvSpPr>
      <dsp:spPr>
        <a:xfrm>
          <a:off x="2281253" y="1299064"/>
          <a:ext cx="1628774" cy="8143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دستی</a:t>
          </a:r>
          <a:endParaRPr lang="en-US" sz="3200" kern="1200" dirty="0">
            <a:cs typeface="B Nazanin" panose="00000400000000000000" pitchFamily="2" charset="-78"/>
          </a:endParaRPr>
        </a:p>
      </dsp:txBody>
      <dsp:txXfrm>
        <a:off x="2305106" y="1322917"/>
        <a:ext cx="1581068" cy="766681"/>
      </dsp:txXfrm>
    </dsp:sp>
    <dsp:sp modelId="{405DB18D-0340-4C73-8DE0-E8B94843587E}">
      <dsp:nvSpPr>
        <dsp:cNvPr id="0" name=""/>
        <dsp:cNvSpPr/>
      </dsp:nvSpPr>
      <dsp:spPr>
        <a:xfrm rot="14110531">
          <a:off x="1385064" y="1221132"/>
          <a:ext cx="1140869" cy="33706"/>
        </a:xfrm>
        <a:custGeom>
          <a:avLst/>
          <a:gdLst/>
          <a:ahLst/>
          <a:cxnLst/>
          <a:rect l="0" t="0" r="0" b="0"/>
          <a:pathLst>
            <a:path>
              <a:moveTo>
                <a:pt x="0" y="16853"/>
              </a:moveTo>
              <a:lnTo>
                <a:pt x="114086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26977" y="1209463"/>
        <a:ext cx="57043" cy="57043"/>
      </dsp:txXfrm>
    </dsp:sp>
    <dsp:sp modelId="{580806B5-C442-46CF-806C-95925934335B}">
      <dsp:nvSpPr>
        <dsp:cNvPr id="0" name=""/>
        <dsp:cNvSpPr/>
      </dsp:nvSpPr>
      <dsp:spPr>
        <a:xfrm>
          <a:off x="969" y="362519"/>
          <a:ext cx="1628774" cy="8143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ولوم</a:t>
          </a:r>
          <a:endParaRPr lang="en-US" sz="3200" kern="1200" dirty="0">
            <a:cs typeface="B Nazanin" panose="00000400000000000000" pitchFamily="2" charset="-78"/>
          </a:endParaRPr>
        </a:p>
      </dsp:txBody>
      <dsp:txXfrm>
        <a:off x="24822" y="386372"/>
        <a:ext cx="1581068" cy="766681"/>
      </dsp:txXfrm>
    </dsp:sp>
    <dsp:sp modelId="{FF4C40DF-0B78-4C02-82A3-E77595ACDFBE}">
      <dsp:nvSpPr>
        <dsp:cNvPr id="0" name=""/>
        <dsp:cNvSpPr/>
      </dsp:nvSpPr>
      <dsp:spPr>
        <a:xfrm rot="10800000">
          <a:off x="1629744" y="1689405"/>
          <a:ext cx="651509" cy="33706"/>
        </a:xfrm>
        <a:custGeom>
          <a:avLst/>
          <a:gdLst/>
          <a:ahLst/>
          <a:cxnLst/>
          <a:rect l="0" t="0" r="0" b="0"/>
          <a:pathLst>
            <a:path>
              <a:moveTo>
                <a:pt x="0" y="16853"/>
              </a:moveTo>
              <a:lnTo>
                <a:pt x="65150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39211" y="1689970"/>
        <a:ext cx="32575" cy="32575"/>
      </dsp:txXfrm>
    </dsp:sp>
    <dsp:sp modelId="{29E8F5CE-604D-4C0E-B36D-D2CDB6E4DB39}">
      <dsp:nvSpPr>
        <dsp:cNvPr id="0" name=""/>
        <dsp:cNvSpPr/>
      </dsp:nvSpPr>
      <dsp:spPr>
        <a:xfrm>
          <a:off x="969" y="1299064"/>
          <a:ext cx="1628774" cy="8143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پتانسیومتر</a:t>
          </a:r>
          <a:endParaRPr lang="en-US" sz="3200" kern="1200" dirty="0">
            <a:cs typeface="B Nazanin" panose="00000400000000000000" pitchFamily="2" charset="-78"/>
          </a:endParaRPr>
        </a:p>
      </dsp:txBody>
      <dsp:txXfrm>
        <a:off x="24822" y="1322917"/>
        <a:ext cx="1581068" cy="766681"/>
      </dsp:txXfrm>
    </dsp:sp>
    <dsp:sp modelId="{2C3FB900-3529-4181-8352-BFCAEBF7B8FD}">
      <dsp:nvSpPr>
        <dsp:cNvPr id="0" name=""/>
        <dsp:cNvSpPr/>
      </dsp:nvSpPr>
      <dsp:spPr>
        <a:xfrm rot="7489469">
          <a:off x="1385064" y="2157677"/>
          <a:ext cx="1140869" cy="33706"/>
        </a:xfrm>
        <a:custGeom>
          <a:avLst/>
          <a:gdLst/>
          <a:ahLst/>
          <a:cxnLst/>
          <a:rect l="0" t="0" r="0" b="0"/>
          <a:pathLst>
            <a:path>
              <a:moveTo>
                <a:pt x="0" y="16853"/>
              </a:moveTo>
              <a:lnTo>
                <a:pt x="114086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26977" y="2146009"/>
        <a:ext cx="57043" cy="57043"/>
      </dsp:txXfrm>
    </dsp:sp>
    <dsp:sp modelId="{ABFB0DCC-5CBC-4041-AF97-AF10A7B3DC96}">
      <dsp:nvSpPr>
        <dsp:cNvPr id="0" name=""/>
        <dsp:cNvSpPr/>
      </dsp:nvSpPr>
      <dsp:spPr>
        <a:xfrm>
          <a:off x="969" y="2235610"/>
          <a:ext cx="1628774" cy="8143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مولتی ترن</a:t>
          </a:r>
          <a:endParaRPr lang="en-US" sz="3200" kern="1200" dirty="0">
            <a:cs typeface="B Nazanin" panose="00000400000000000000" pitchFamily="2" charset="-78"/>
          </a:endParaRPr>
        </a:p>
      </dsp:txBody>
      <dsp:txXfrm>
        <a:off x="24822" y="2259463"/>
        <a:ext cx="1581068" cy="766681"/>
      </dsp:txXfrm>
    </dsp:sp>
    <dsp:sp modelId="{FADC3FA9-E5CD-42E7-A387-BDF9C31B7C8A}">
      <dsp:nvSpPr>
        <dsp:cNvPr id="0" name=""/>
        <dsp:cNvSpPr/>
      </dsp:nvSpPr>
      <dsp:spPr>
        <a:xfrm rot="7489469">
          <a:off x="3665348" y="3094223"/>
          <a:ext cx="1140869" cy="33706"/>
        </a:xfrm>
        <a:custGeom>
          <a:avLst/>
          <a:gdLst/>
          <a:ahLst/>
          <a:cxnLst/>
          <a:rect l="0" t="0" r="0" b="0"/>
          <a:pathLst>
            <a:path>
              <a:moveTo>
                <a:pt x="0" y="16853"/>
              </a:moveTo>
              <a:lnTo>
                <a:pt x="1140869" y="16853"/>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4207261" y="3082554"/>
        <a:ext cx="57043" cy="57043"/>
      </dsp:txXfrm>
    </dsp:sp>
    <dsp:sp modelId="{4B94ACF3-BB5B-4F64-AA25-8D29EF9B168A}">
      <dsp:nvSpPr>
        <dsp:cNvPr id="0" name=""/>
        <dsp:cNvSpPr/>
      </dsp:nvSpPr>
      <dsp:spPr>
        <a:xfrm>
          <a:off x="2281253" y="3172155"/>
          <a:ext cx="1628774" cy="814387"/>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خودکار</a:t>
          </a:r>
          <a:endParaRPr lang="en-US" sz="3200" kern="1200" dirty="0">
            <a:cs typeface="B Nazanin" panose="00000400000000000000" pitchFamily="2" charset="-78"/>
          </a:endParaRPr>
        </a:p>
      </dsp:txBody>
      <dsp:txXfrm>
        <a:off x="2305106" y="3196008"/>
        <a:ext cx="1581068" cy="766681"/>
      </dsp:txXfrm>
    </dsp:sp>
    <dsp:sp modelId="{7F18B125-6D65-4F1B-9FDE-1537765046F4}">
      <dsp:nvSpPr>
        <dsp:cNvPr id="0" name=""/>
        <dsp:cNvSpPr/>
      </dsp:nvSpPr>
      <dsp:spPr>
        <a:xfrm rot="10800000">
          <a:off x="1629744" y="3562496"/>
          <a:ext cx="651509" cy="33706"/>
        </a:xfrm>
        <a:custGeom>
          <a:avLst/>
          <a:gdLst/>
          <a:ahLst/>
          <a:cxnLst/>
          <a:rect l="0" t="0" r="0" b="0"/>
          <a:pathLst>
            <a:path>
              <a:moveTo>
                <a:pt x="0" y="16853"/>
              </a:moveTo>
              <a:lnTo>
                <a:pt x="65150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39211" y="3563061"/>
        <a:ext cx="32575" cy="32575"/>
      </dsp:txXfrm>
    </dsp:sp>
    <dsp:sp modelId="{DECE2CB6-189E-4286-80E9-4FF99AC91401}">
      <dsp:nvSpPr>
        <dsp:cNvPr id="0" name=""/>
        <dsp:cNvSpPr/>
      </dsp:nvSpPr>
      <dsp:spPr>
        <a:xfrm>
          <a:off x="969" y="3172155"/>
          <a:ext cx="1628774" cy="814387"/>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فتوسل</a:t>
          </a:r>
          <a:endParaRPr lang="en-US" sz="3200" kern="1200" dirty="0">
            <a:cs typeface="B Nazanin" panose="00000400000000000000" pitchFamily="2" charset="-78"/>
          </a:endParaRPr>
        </a:p>
      </dsp:txBody>
      <dsp:txXfrm>
        <a:off x="24822" y="3196008"/>
        <a:ext cx="1581068" cy="76668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7AF3EA-0540-4579-9596-7A0E990C6456}">
      <dsp:nvSpPr>
        <dsp:cNvPr id="0" name=""/>
        <dsp:cNvSpPr/>
      </dsp:nvSpPr>
      <dsp:spPr>
        <a:xfrm>
          <a:off x="6498" y="633038"/>
          <a:ext cx="2019322" cy="2375673"/>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3E7813A-3D34-4B85-9DA7-4A637BE61F53}">
      <dsp:nvSpPr>
        <dsp:cNvPr id="0" name=""/>
        <dsp:cNvSpPr/>
      </dsp:nvSpPr>
      <dsp:spPr>
        <a:xfrm>
          <a:off x="107464" y="728065"/>
          <a:ext cx="1817390" cy="1544187"/>
        </a:xfrm>
        <a:prstGeom prst="rect">
          <a:avLst/>
        </a:prstGeom>
        <a:blipFill rotWithShape="1">
          <a:blip xmlns:r="http://schemas.openxmlformats.org/officeDocument/2006/relationships" r:embed="rId1"/>
          <a:srcRect/>
          <a:stretch>
            <a:fillRect l="-14000" r="-14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00614787-2459-4F8B-83D8-20E95AFA3EA9}">
      <dsp:nvSpPr>
        <dsp:cNvPr id="0" name=""/>
        <dsp:cNvSpPr/>
      </dsp:nvSpPr>
      <dsp:spPr>
        <a:xfrm>
          <a:off x="107464" y="2272253"/>
          <a:ext cx="1817390" cy="641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fa-IR" sz="2200" kern="1200" dirty="0">
              <a:effectLst>
                <a:outerShdw blurRad="38100" dist="38100" dir="2700000" algn="tl">
                  <a:srgbClr val="000000">
                    <a:alpha val="43137"/>
                  </a:srgbClr>
                </a:outerShdw>
              </a:effectLst>
              <a:cs typeface="B Titr" panose="00000700000000000000" pitchFamily="2" charset="-78"/>
            </a:rPr>
            <a:t>موتور براش</a:t>
          </a:r>
          <a:endParaRPr lang="en-US" sz="2200" kern="1200" dirty="0">
            <a:effectLst>
              <a:outerShdw blurRad="38100" dist="38100" dir="2700000" algn="tl">
                <a:srgbClr val="000000">
                  <a:alpha val="43137"/>
                </a:srgbClr>
              </a:outerShdw>
            </a:effectLst>
            <a:cs typeface="B Titr" panose="00000700000000000000" pitchFamily="2" charset="-78"/>
          </a:endParaRPr>
        </a:p>
      </dsp:txBody>
      <dsp:txXfrm>
        <a:off x="107464" y="2272253"/>
        <a:ext cx="1817390" cy="641431"/>
      </dsp:txXfrm>
    </dsp:sp>
    <dsp:sp modelId="{AB751EF7-AE01-49AB-AE9E-4E9045EE5ABC}">
      <dsp:nvSpPr>
        <dsp:cNvPr id="0" name=""/>
        <dsp:cNvSpPr/>
      </dsp:nvSpPr>
      <dsp:spPr>
        <a:xfrm>
          <a:off x="2682804" y="633038"/>
          <a:ext cx="2019322" cy="2375673"/>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D9728AE-7952-43ED-98FA-4DEAD6FBC541}">
      <dsp:nvSpPr>
        <dsp:cNvPr id="0" name=""/>
        <dsp:cNvSpPr/>
      </dsp:nvSpPr>
      <dsp:spPr>
        <a:xfrm>
          <a:off x="2783770" y="728065"/>
          <a:ext cx="1817390" cy="1544187"/>
        </a:xfrm>
        <a:prstGeom prst="rect">
          <a:avLst/>
        </a:prstGeom>
        <a:blipFill rotWithShape="1">
          <a:blip xmlns:r="http://schemas.openxmlformats.org/officeDocument/2006/relationships" r:embed="rId2"/>
          <a:srcRect/>
          <a:stretch>
            <a:fillRect t="-2000" b="-2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22329D79-7406-41FB-A237-E98942180677}">
      <dsp:nvSpPr>
        <dsp:cNvPr id="0" name=""/>
        <dsp:cNvSpPr/>
      </dsp:nvSpPr>
      <dsp:spPr>
        <a:xfrm>
          <a:off x="2783770" y="2272253"/>
          <a:ext cx="1817390" cy="641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fa-IR" sz="2200" b="0" kern="1200" dirty="0">
              <a:effectLst>
                <a:outerShdw blurRad="38100" dist="38100" dir="2700000" algn="tl">
                  <a:srgbClr val="000000">
                    <a:alpha val="43137"/>
                  </a:srgbClr>
                </a:outerShdw>
              </a:effectLst>
              <a:cs typeface="B Titr" panose="00000700000000000000" pitchFamily="2" charset="-78"/>
            </a:rPr>
            <a:t>موتور براشلس</a:t>
          </a:r>
          <a:endParaRPr lang="en-US" sz="2200" b="0" kern="1200" dirty="0">
            <a:effectLst>
              <a:outerShdw blurRad="38100" dist="38100" dir="2700000" algn="tl">
                <a:srgbClr val="000000">
                  <a:alpha val="43137"/>
                </a:srgbClr>
              </a:outerShdw>
            </a:effectLst>
            <a:cs typeface="B Titr" panose="00000700000000000000" pitchFamily="2" charset="-78"/>
          </a:endParaRPr>
        </a:p>
      </dsp:txBody>
      <dsp:txXfrm>
        <a:off x="2783770" y="2272253"/>
        <a:ext cx="1817390" cy="641431"/>
      </dsp:txXfrm>
    </dsp:sp>
    <dsp:sp modelId="{67626ADA-E44F-4FE8-A277-887A83AF3C78}">
      <dsp:nvSpPr>
        <dsp:cNvPr id="0" name=""/>
        <dsp:cNvSpPr/>
      </dsp:nvSpPr>
      <dsp:spPr>
        <a:xfrm>
          <a:off x="5359110" y="633038"/>
          <a:ext cx="2019322" cy="2375673"/>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BA9C060-9092-4580-B1F6-7D517143E90B}">
      <dsp:nvSpPr>
        <dsp:cNvPr id="0" name=""/>
        <dsp:cNvSpPr/>
      </dsp:nvSpPr>
      <dsp:spPr>
        <a:xfrm>
          <a:off x="5460076" y="728065"/>
          <a:ext cx="1817390" cy="1544187"/>
        </a:xfrm>
        <a:prstGeom prst="rect">
          <a:avLst/>
        </a:prstGeom>
        <a:blipFill rotWithShape="1">
          <a:blip xmlns:r="http://schemas.openxmlformats.org/officeDocument/2006/relationships" r:embed="rId3"/>
          <a:srcRect/>
          <a:stretch>
            <a:fillRect t="-9000" b="-9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751B1B01-83F8-41A0-82F8-7CC8CAEE16C8}">
      <dsp:nvSpPr>
        <dsp:cNvPr id="0" name=""/>
        <dsp:cNvSpPr/>
      </dsp:nvSpPr>
      <dsp:spPr>
        <a:xfrm>
          <a:off x="5460076" y="2272253"/>
          <a:ext cx="1817390" cy="641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fa-IR" sz="2200" kern="1200" dirty="0">
              <a:effectLst>
                <a:outerShdw blurRad="38100" dist="38100" dir="2700000" algn="tl">
                  <a:srgbClr val="000000">
                    <a:alpha val="43137"/>
                  </a:srgbClr>
                </a:outerShdw>
              </a:effectLst>
              <a:cs typeface="B Titr" panose="00000700000000000000" pitchFamily="2" charset="-78"/>
            </a:rPr>
            <a:t>استپر موتور</a:t>
          </a:r>
          <a:endParaRPr lang="en-US" sz="2200" kern="1200" dirty="0">
            <a:effectLst>
              <a:outerShdw blurRad="38100" dist="38100" dir="2700000" algn="tl">
                <a:srgbClr val="000000">
                  <a:alpha val="43137"/>
                </a:srgbClr>
              </a:outerShdw>
            </a:effectLst>
            <a:cs typeface="B Titr" panose="00000700000000000000" pitchFamily="2" charset="-78"/>
          </a:endParaRPr>
        </a:p>
      </dsp:txBody>
      <dsp:txXfrm>
        <a:off x="5460076" y="2272253"/>
        <a:ext cx="1817390" cy="641431"/>
      </dsp:txXfrm>
    </dsp:sp>
    <dsp:sp modelId="{B454D130-B3FB-4C74-8262-5CCF6B4470A5}">
      <dsp:nvSpPr>
        <dsp:cNvPr id="0" name=""/>
        <dsp:cNvSpPr/>
      </dsp:nvSpPr>
      <dsp:spPr>
        <a:xfrm>
          <a:off x="8040358" y="633038"/>
          <a:ext cx="2019322" cy="2375673"/>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DAD2977-9B81-457E-A3FD-437C6CCC9B93}">
      <dsp:nvSpPr>
        <dsp:cNvPr id="0" name=""/>
        <dsp:cNvSpPr/>
      </dsp:nvSpPr>
      <dsp:spPr>
        <a:xfrm>
          <a:off x="8035416" y="700517"/>
          <a:ext cx="2029207" cy="1599284"/>
        </a:xfrm>
        <a:prstGeom prst="rect">
          <a:avLst/>
        </a:prstGeom>
        <a:blipFill dpi="0" rotWithShape="1">
          <a:blip xmlns:r="http://schemas.openxmlformats.org/officeDocument/2006/relationships" r:embed="rId4"/>
          <a:srcRect/>
          <a:stretch>
            <a:fillRect l="1466" r="-215"/>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1D3F380C-5EE6-4AF4-B039-0FCBDD6E44F5}">
      <dsp:nvSpPr>
        <dsp:cNvPr id="0" name=""/>
        <dsp:cNvSpPr/>
      </dsp:nvSpPr>
      <dsp:spPr>
        <a:xfrm>
          <a:off x="8141324" y="2272253"/>
          <a:ext cx="1817390" cy="641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fa-IR" sz="2200" kern="1200" dirty="0">
              <a:effectLst>
                <a:outerShdw blurRad="38100" dist="38100" dir="2700000" algn="tl">
                  <a:srgbClr val="000000">
                    <a:alpha val="43137"/>
                  </a:srgbClr>
                </a:outerShdw>
              </a:effectLst>
              <a:cs typeface="B Titr" panose="00000700000000000000" pitchFamily="2" charset="-78"/>
            </a:rPr>
            <a:t>سروو موتور</a:t>
          </a:r>
          <a:endParaRPr lang="en-US" sz="2200" kern="1200" dirty="0">
            <a:effectLst>
              <a:outerShdw blurRad="38100" dist="38100" dir="2700000" algn="tl">
                <a:srgbClr val="000000">
                  <a:alpha val="43137"/>
                </a:srgbClr>
              </a:outerShdw>
            </a:effectLst>
            <a:cs typeface="B Titr" panose="00000700000000000000" pitchFamily="2" charset="-78"/>
          </a:endParaRPr>
        </a:p>
      </dsp:txBody>
      <dsp:txXfrm>
        <a:off x="8141324" y="2272253"/>
        <a:ext cx="1817390" cy="64143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1.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5-15T11:54:49.381"/>
    </inkml:context>
    <inkml:brush xml:id="br0">
      <inkml:brushProperty name="width" value="0.05" units="cm"/>
      <inkml:brushProperty name="height" value="0.05" units="cm"/>
      <inkml:brushProperty name="color" value="#33CCFF"/>
      <inkml:brushProperty name="ignorePressure" value="1"/>
    </inkml:brush>
  </inkml:definitions>
  <inkml:trace contextRef="#ctx0" brushRef="#br0">0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5T13:07:42.616"/>
    </inkml:context>
    <inkml:brush xml:id="br0">
      <inkml:brushProperty name="width" value="0.05" units="cm"/>
      <inkml:brushProperty name="height" value="0.05" units="cm"/>
      <inkml:brushProperty name="color" value="#33CCFF"/>
    </inkml:brush>
  </inkml:definitions>
  <inkml:trace contextRef="#ctx0" brushRef="#br0">66 360 3249,'0'0'2260,"0"0"-1579,0 0 434,0 0 347,0 0-513,0 0-324,-9-7-44,-2-4-335,8 7-55,-1 0 0,0 1 0,0-1 1,-1 1-1,1 0 0,-1 0 0,1 0 0,-1 1 1,-2-1-192,17 5 4292,8-3-3991,0-1-263,168 10 942,52 13-980,163 7 69,-24-26-478,-377-2 393,0 0-101,0 0 24,0 0-70,0 0-16,0 0-181,0 0 146,0 0 36,0 0 106,0 0 18,0 0 49,-7-29-2017,1 19 1914,0 1 1,0-1 0,-1 1-1,-1 1 1,0 0 0,0 0-1,0 0 1,-1 1-1,0 0 1,-1 1 0,-9-6 107,-12-3-86,0 1 0,-1 2 0,-10-2 86,17 7 30,2-1 0,-1-2 0,1 0-1,0-1 1,1-1 0,1-1 0,-1-2-30,17 10 122,0 1-1,1-1 1,0 0 0,0 0-1,1 0 1,-3-6-122,-17-20 118,21 29-103,0-1 47,-1 0 0,1 1 0,-1 0-1,1-1 1,-1 1 0,0 0 0,0 1-1,0-1 1,-3-1-62,87 53 985,66 14-526,116 33-459,-245-91 2,24 8-52,0-2 0,0-2 0,1-2 0,0-2 1,0-1-1,1-3 0,5-1 50,-52 11 464,-4-2-346,-1-1 1,0 1-1,-1-2 0,0 1 1,0-1-1,-1-1 1,0 1-1,0-2 0,-1 1-118,-15 11 141,11-7-106,-86 60 498,4 4 1,-54 57-534,146-128-192,1 1 1,-1-1 0,1 1 0,0-1 0,0 1 0,1 0 0,-1 1-1,1-1 1,0 1 0,0-1 0,1 1 0,0 0 0,0 0 0,0 0-1,1 0 1,0 0 0,0 1 191,3 0-4565,7-6-4700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5T13:07:42.617"/>
    </inkml:context>
    <inkml:brush xml:id="br0">
      <inkml:brushProperty name="width" value="0.05" units="cm"/>
      <inkml:brushProperty name="height" value="0.05" units="cm"/>
      <inkml:brushProperty name="color" value="#33CCFF"/>
    </inkml:brush>
  </inkml:definitions>
  <inkml:trace contextRef="#ctx0" brushRef="#br0">10 398 5715,'0'0'1312,"0"0"177,0 0 552,0 0-576,0 0-823,-9 2-423,17 1-189,-1-2 0,1 1 0,0-1-1,0 0 1,0 0 0,7-1-30,11 1 144,147 8 1663,45-9-1807,-95 0 277,159-5 214,203-33-491,-467 30 210,-17 3 86,-11 2-248,-10 0-176,0-1 0,1 0 0,-1-1 0,1-2-1,0 0 1,1 0 0,0-2 0,0 0-1,1-1 1,0-1 0,0-1 0,1 0-1,1-1 1,0-1 0,-2-3 128,6 6 3,-1 1-1,0 0 1,0 1 0,-9-5-3,-8-6 74,10 7 249,6 5 326,1-1 0,1 0 1,0 0-1,0-1 0,1-1 0,-5-5-649,13 13 7,-1 0 1,0 0-1,0 1 0,0-1 0,0 1 1,0 0-1,-1 0 0,1 0 0,-1 0 0,1 0 1,-1 1-1,0 0 0,0-1 0,1 1 1,-1 1-1,0-1 0,-3 0-7,6 1-19,1 0-29,0 0-10,-21-4 186,-3-1-103,14 4 7,0-1 0,0-1 1,0 0-1,-7-3-32,15 6 24,2 0-34,0 0-76,1 3 72,0 1 0,1-1 0,-1 0 0,1 0 0,0 0 0,0 0 0,0 0 0,0 0 0,1 0 0,-1-1 0,1 1 0,-1-1 0,1 0 0,0 0 0,2 1 14,-1 1-11,40 28-16,2-1 1,1-3-1,1-2 0,1-1 1,1-3-1,30 7 27,-45-17-190,1-1 0,0-3 0,0-1 0,1-1 0,4-2 190,65 2 905,13-5-905,-93-1 400,-33 0-334,0 1 0,0 0-1,0 1 1,0-1 0,0 2 0,0-1 0,1 1 0,-1-1 0,0 2-66,-60 35 110,51-29 0,-22 17 41,0 0-1,2 3 1,1 1-1,-5 8-150,-27 32 180,-28 43-180,94-112-118,-21 22-220,21-23 14,0 0 1,-1 0 0,1 0-1,0-1 1,0 1-1,0 0 1,0-1-1,-1 1 1,1-1-1,0 1 1,-1-1-1,1 1 1,0-1 0,-1 0-1,1 0 1,0 0-1,-1 0 1,1 0-1,0 0 1,-1 0-1,1 0 324,-5-3-7336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5T13:07:42.618"/>
    </inkml:context>
    <inkml:brush xml:id="br0">
      <inkml:brushProperty name="width" value="0.05" units="cm"/>
      <inkml:brushProperty name="height" value="0.05" units="cm"/>
      <inkml:brushProperty name="color" value="#33CCFF"/>
    </inkml:brush>
  </inkml:definitions>
  <inkml:trace contextRef="#ctx0" brushRef="#br0">0 276 11541,'0'0'1134,"0"0"-475,0 0 1123,0 0-386,0 0-956,20 4-285,295 41 684,0-13 0,168-9-839,-382-22 0,163-3 50,-261 2-40,1 0 0,-1 0 0,0-1 0,1 1 0,-1-1 0,0 1-1,1-1 1,-1 0 0,0 0 0,0-1 0,0 1 0,0-1 0,0 1 0,2-3-10,-3 2-34,0-1 0,-1 1 1,0-1-1,0 1 0,1-1 1,-1 1-1,-1-1 0,1 0 1,0 1-1,-1-1 0,1 0 1,-1 0-1,0 1 0,0-1 1,0 0-1,-1-2 34,1 3-66,0 1 0,-1-1-1,1 1 1,-1-1 0,0 1 0,1-1-1,-1 1 1,0-1 0,0 1 0,0 0-1,0 0 1,0-1 0,0 1 0,-1 0-1,1 0 1,0 0 0,-1 0 0,1 0-1,0 0 1,-1 1 0,1-1 0,-1 0-1,1 1 1,-2-1 66,-50-15-1839,31 9 1290,-19-8 452,1-2 0,1-1 0,1-3 1,1-1-1,1-1 0,-23-20 97,51 35 512,1 1 0,0-1 0,0 0 0,-4-6-512,7 8 227,1 1-1,-1 0 0,0 0 0,-1 0 0,1 1 0,-1-1 1,0 1-1,0 0 0,0 0 0,0 1 0,-1 0 0,0 0 1,-4-2-227,10 7-15,0-1 1,-1 1-1,1-1 1,0 0-1,0 1 0,-1-1 1,1 1-1,0-1 1,1 1-1,-1-1 1,0 1-1,0-1 1,1 1-1,-1-1 1,1 0-1,-1 1 1,1-1-1,0 2 15,8 5 13,0 0-1,1-1 1,0 1-1,0-2 1,1 0-1,0 0 1,0-1-1,0 0 1,11 3-13,3 2 77,166 70 269,182 48-346,-371-128 8,0 1 0,-1-1 0,1 0 0,0 1 0,-1 0 0,1-1 0,-1 1 0,1 0 0,-1 0-1,1-1 1,-1 1 0,1 0 0,-1 1 0,0-1 0,0 0 0,1 0 0,-1 0 0,0 1 0,0 0-8,-1-1 11,0 0 0,0-1 0,0 1 0,0 0 0,0 0 1,0 0-1,0 0 0,-1 0 0,1-1 0,0 1 0,-1 0 1,1 0-1,0 0 0,-1-1 0,1 1 0,-1 0 0,1-1 1,-1 1-1,1 0 0,-1-1 0,0 1 0,1 0 0,-1-1 0,0 1 1,1-1-1,-1 0-11,-10 8 147,0-2 0,-1 0 0,1 0 0,-9 2-147,11-4 57,-199 76 1081,103-42-1974,-98 50 836,172-73-2065,2-5-2695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5T13:07:42.619"/>
    </inkml:context>
    <inkml:brush xml:id="br0">
      <inkml:brushProperty name="width" value="0.05" units="cm"/>
      <inkml:brushProperty name="height" value="0.05" units="cm"/>
      <inkml:brushProperty name="color" value="#33CCFF"/>
    </inkml:brush>
  </inkml:definitions>
  <inkml:trace contextRef="#ctx0" brushRef="#br0">1 319 7619,'0'0'1145,"0"0"-779,0 0 218,0 0 382,0 0-278,51 0-256,172 0 147,1033 10 3527,-1256-10-4071,0-1 0,0 1 1,1 0-1,-1 0 0,0 0 1,0 0-1,0-1 0,0 1 0,1 0 1,-1 0-1,0 0 0,0-1 1,0 1-1,0 0 0,0 0 0,0-1 1,0 1-1,0 0 0,0 0 1,1 0-1,-1-1 0,0 1 0,0 0 1,0 0-1,0-1 0,-1 1 0,1 0 1,0 0-1,0-1 0,0 1 1,0 0-1,0 0 0,0-1 0,0 1 1,0 0-1,0 0 0,-1 0 1,1-1-1,0 1 0,0 0 0,0 0-35,-6-13-2349,5 12 2486,-19-16-631,-1 1 1,0 1-1,-1 1 0,-1 0 1,0 2-1,-1 1 0,-3 0 494,-43-14 1347,-60-13-1347,28 10 1530,55 7-260,41 18-1116,0-1 0,0 1 0,-1 1 0,1-1 0,-1 1 0,1 0 0,-1 1 0,0 0 0,1 0 0,-7 0-154,10 1 24,0 0-2,0 0 0,1 0 0,-1 0 0,0 0 0,0-1 0,1 1 0,-1-1-1,0 1 1,1-1 0,-1 0 0,1 0 0,-1 0 0,1 0 0,-1-1 0,1 1 0,0-1 0,0 1 0,-1-1 0,1 0 0,0 0 0,-1-1-22,3 2 72,0 1-40,0 0 0,0 0 19,-28-24 40,12 12-134,16 12 41,0 0 0,0 0 0,1 0 0,-1 0 0,0 0 0,0 0 1,0 0-1,0 0 0,0 0 0,0 0 0,0 0 0,0 0 0,0 0 0,0 0 0,0 0 0,0 0 0,1 0 0,-1 0 0,0 0 0,0 0 0,0 0 1,0 0-1,0 0 0,0 0 0,0 0 0,0 0 0,0 0 0,0 0 0,0 0 0,0 0 0,1 0 0,-1 0 0,0 0 0,0 0 0,0 0 0,0 0 0,0 0 1,0 0-1,0-1 0,0 1 0,0 0 0,0 0 0,0 0 0,0 0 0,0 0 0,0 0 0,0 0 0,0 0 0,0 0 0,0 0 0,0 0 2,34 14-194,-23-8 177,130 57-193,55 13 210,-127-53-49,2-4-1,0-2 1,0-4-1,3-2 50,-73-11-2,0 0 0,-1 0 1,1 1-1,0-1 0,0 0 0,0 0 0,0 1 0,0-1 0,0 1 1,0-1-1,0 1 0,-1-1 0,1 1 0,0-1 0,0 1 0,-1 0 1,1 0-1,-1-1 0,1 1 0,0 0 0,-1 0 0,1-1 0,-1 1 1,1 0-1,-1 0 0,0 0 0,1 0 0,-1 0 0,0 0 0,0 0 1,0 0-1,0 0 0,0 0 0,0 0 2,0 2 40,0 0-1,0-1 1,0 1 0,-1-1 0,1 1-1,-1-1 1,0 1 0,0-1 0,0 0-1,0 1 1,0-1 0,-1 2-40,-11 10 214,0-1 1,-1 0-1,0-1 0,-1-1 1,0 0-1,-1-1 1,0 0-1,-3-1-214,0 2 184,-91 51 401,35-22 25,-40 31-610,103-62 12,0 0 1,0 1-1,1 1 0,0 0 0,1 0 0,-2 3-12,12-13-326,-1 1 1,1 0-1,-1-1 1,1 1 0,-1-1-1,1 1 1,0 0-1,0-1 1,0 1 0,0-1-1,0 1 1,0 1 325,0 1-2605,0-2-2622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5T13:07:42.620"/>
    </inkml:context>
    <inkml:brush xml:id="br0">
      <inkml:brushProperty name="width" value="0.05" units="cm"/>
      <inkml:brushProperty name="height" value="0.05" units="cm"/>
      <inkml:brushProperty name="color" value="#33CCFF"/>
    </inkml:brush>
  </inkml:definitions>
  <inkml:trace contextRef="#ctx0" brushRef="#br0">1 1184 5539,'0'0'1699,"0"0"-216,0 0 646,0 0-421,0 0-708,2 1-557,12 4-401,0 1 0,0-2-1,1 0 1,-1-1 0,1 0-1,14 0-41,18 5 116,113 18 369,2-7 1,37-5-486,324-9 931,-496-6-733,0 0 1,0-1-1,0-2 1,-1-1-1,7-2-198,-32 7 8,0 0-1,-1 0 0,1-1 1,-1 1-1,1 0 0,0 0 1,-1-1-1,1 1 0,-1 0 0,1-1 1,-1 1-1,1 0 0,-1-1 1,1 1-1,-1-1 0,1 1 1,-1-1-1,0 1 0,1-1 1,-1 1-1,0-1 0,1 1 1,-1-1-1,0 0 0,0 1 1,1-1-1,-1 1 0,0-1 1,0 0-1,0 1 0,0-1 1,0 0-1,0 1 0,0-1 1,0 1-1,0-1 0,0 0 1,0 1-1,-1-1 0,1 1 1,0-1-1,0 0 0,-1 1 1,1-1-1,0 1 0,-1-1 1,1 1-1,0-1 0,-1 1 1,1-1-1,-1 1 0,1-1-7,-29-29-382,23 25 482,-13-11-416,-1 1 0,0 1 0,-1 1 0,0 0 0,-1 2 0,0 1 1,-1 1-1,-14-4 316,10 3 302,2 0 1,-1-1-1,1-2 1,1-1-1,0 0 1,-9-9-303,21 12 421,4 4-196,-1 0 0,0 0 0,0 1-1,-9-4-224,91 65 312,-43-39-302,1-2 0,0-1-1,31 8-9,104 22 50,-48-13-33,-81-20-12,-8-3-40,-1 1 1,0 2 0,26 12 34,-54-22 24,0 1 1,0-1-1,0 1 1,0-1-1,0 1 0,0-1 1,0 1-1,0-1 1,0 1-1,0-1 1,-1 0-1,1 1 1,0-1-1,0 1 1,0-1-1,-1 0 0,1 1 1,0-1-1,-1 1 1,1-1-1,0 0 1,-1 1-1,1-1 1,0 0-1,-1 0 1,1 1-1,-1-1 1,1 0-1,0 0 0,-1 0 1,1 1-1,-1-1 1,1 0-1,-1 0-24,-24 16-53,18-12 110,-137 94 917,-70 67-974,203-156 18,-11 7-28,13-10-11,0 0 0,1 0 0,0 1 1,0 0-1,0 1 0,1 0 0,0 0 1,1 1-1,-4 5 21,9-7-538,2-5-2777,9-2-2031</inkml:trace>
  <inkml:trace contextRef="#ctx0" brushRef="#br0" timeOffset="1">2755 212 9588,'0'0'1166,"0"0"443,0 0 26,0 0-442,0 0-355,-2-1-508,-7-6-97,41 5-196,18 5 7,0 1 0,18 6-44,48 5 43,643 40 117,-758-55-160,467 29 48,-480-30-541,-9 1 278,-1-2 1,1 0 0,0-1 0,-14-5 214,9-3-137,2-1-1,-1-1 1,2-1 0,0-1-1,1-1 1,0-2 137,-22-13-273,14 7 710,0-1 0,1-2-1,-13-17-436,37 39 94,1 1 0,-2 0-1,1-1 1,0 2 0,-1-1 0,0 0-1,0 1 1,-4-1-94,9 3-72,1 1 61,-11-11 957,3 7-312,9 11-378,7 4-260,1 1 0,0-2 0,1 1 0,0-1 0,0-1 0,1 0 0,1 0 0,6 3 4,14 8-28,0-2 0,27 11 28,-14-8-21,1-2 0,0-3 0,2-1 0,0-2 0,0-3 0,41 4 21,-74-14 1238,-31 3-499,-11 7-702,1 1 1,1 1-1,0 2 0,1 0 0,-14 12-37,-6 2 57,32-21-27,-59 36 159,1 4 1,2 2-1,0 5-189,65-50-47,-1 0 0,1 0 0,0 0 0,0 0 0,1 1 0,-1-1 0,1 1 47,-14 20-5912,11-22-349</inkml:trace>
  <inkml:trace contextRef="#ctx0" brushRef="#br0" timeOffset="2">2574 1789 7700,'0'0'2038,"0"0"-211,0 0-29,0 0-402,0 0-780,-11 2-435,3-1-145,-22 6 57,30-7-91,0 0-1,-1 0 0,1 0 1,0 0-1,0 0 0,0 0 1,0 0-1,0 0 0,0 0 1,0 0-1,-1 1 0,1-1 1,0 0-1,0 0 0,0 0 1,0 0-1,0 0 0,0 0 1,0 0-1,0 0 0,0 1 1,0-1-1,0 0 0,0 0 0,-1 0 1,1 0-1,0 0 0,0 0 1,0 0-1,0 1 0,0-1 1,0 0-1,0 0 0,0 0 1,0 0-1,0 0 0,0 0 1,0 1-1,1-1 0,-1 0 1,0 0-1,0 0 0,0 0 1,0 0-1,0 0 0,0 0 1,0 1-1,0-1 0,0 0 1,0 0-1,0 0 0,0 0 0,1 0 1,-1 0-1,0 0 0,0 0 1,0 0-1,0 0 0,0 0 1,0 0-2,21 8 136,66 10 172,1-4 1,0-3 0,19-4-309,268-2 1084,-244-6-971,7 0-235,1-7-1,52-13 123,-190 21-1,-1 0 0,1 0-1,-1 0 1,1 0 0,-1 0 0,1 0 0,-1-1 0,1 1 0,-1 0 0,1 0 0,-1 0-1,0 0 1,1-1 0,-1 1 0,1 0 0,-1 0 0,0-1 0,1 1 0,-1 0 0,1-1-1,-1 1 1,0-1 0,0 1 0,1 0 0,-1-1 0,0 1 0,0-1 0,1 1 0,-1-1-1,0 1 1,0-1 0,0 1 0,0-1 0,0 1 0,0 0 0,1-1 0,-1 1 0,0-1-1,-1 1 1,1-1 0,0 1 0,0-1 0,0 1 0,0-1 0,0 1 0,0-1-1,-1 1 1,1-1 0,0 1 0,0-1 1,-1 0-27,0-1 1,0 1-1,0-1 0,0 1 1,0 0-1,0-1 0,0 1 0,-1 0 1,1 0-1,0 0 0,-1 0 1,1 0-1,-1 0 0,0 0 27,-36-12-501,25 9 246,0 0 0,0-1 1,0-1-1,1 0 0,0-1 0,-7-4 255,-9-7-23,-2 1 1,0 1-1,-20-7 23,21 11 401,0-2 0,1-1 1,1-1-1,-10-8-401,-13-3 1624,53 46-1869,0-14 249,0 0 0,1 0 0,0-1-1,0 1 1,0-1 0,0 0 0,1 0 0,0 0 0,0-1 0,0 1 0,5 1-4,63 31 173,0-10-117,1-3 1,1-3-1,19-1-56,53 15-150,-147-34 176,0 0 1,1 0 0,-1 0-1,0 0 1,0 1-1,1-1 1,-1 0-1,0 0 1,0 0 0,1 0-1,-1 0 1,0 1-1,0-1 1,1 0-1,-1 0 1,0 0 0,0 1-1,0-1 1,1 0-1,-1 0 1,0 1-1,0-1 1,0 0 0,0 0-1,0 1 1,0-1-1,0 0 1,1 1-1,-1-1 1,0 0 0,0 0-1,0 1 1,0-1-1,0 0 1,0 1-1,0-1 1,0 0 0,-1 1-1,1-1 1,0 0-1,0 0 1,0 1-1,0-1 1,0 0 0,0 0-1,0 1 1,-1-1-1,1 0 1,0 0-1,0 1 1,0-1 0,-1 0-27,-11 14 195,-190 134 1219,101-77-1113,60-41-491,-2-2-1,0-1 1,-27 10 190,67-32-2629,3-3-40,0 0-3075</inkml:trace>
  <inkml:trace contextRef="#ctx0" brushRef="#br0" timeOffset="3">4947 1316 4962,'0'0'929,"0"0"10,0 0 942,0 0 37,0 0-152,0 0-523,73 10 126,238 31-187,-237-32-626,0-4 0,24-4-556,-38 0 280,690 1 542,-739-2-780,15 0 230,-25 0-265,-1 0 0,1-1 0,-1 1 0,1 0 0,0 0 0,-1 0 0,1 0 0,-1-1 0,1 1 0,-1 0 0,1 0 0,-1-1 0,1 1 0,-1-1 0,1 1 0,-1 0 0,1-1 0,-1 1 0,0-1 0,1 1 0,-1-1 0,0 1 0,1-1 0,-1 1 0,0-1 0,0 1 0,1-1-1,-1 0 1,0 1 0,0-1 0,0 1 0,0-1 0,0 0-7,0 1 107,0 0-16,0 0-126,0 0-90,0 0-142,0 0 152,-4-7-189,-6 0 187,-59-8-747,50 12 601,0 0 1,1-2 0,-8-3 262,20 6-13,0-1 0,0 0 1,-1 0-1,2 0 0,-1-1 1,0 0-1,1 0 0,0-1 1,0 1-1,0-1 0,-2-3 14,2 2-2,1 1 1,-2 0-1,1 0 1,0 0 0,-1 1-1,0 0 1,0 0 0,0 0-1,0 1 1,-1 0-1,1 0 1,-4 0 0,-8-2 3,-1 1 0,0 0 0,-18 0-3,14 2 20,-6-2 250,1-1 1,0-1 0,0-1 0,-22-9-271,43 13 95,1 0 1,-1 1 0,0 0-1,-1 0 1,1 1 0,0 0-1,-1 0-95,0 1 65,4 1-25,0-1-1,1 0 0,-1 0 1,0 0-1,0 0 1,1 0-1,-1-1 0,0 0 1,1 0-1,-1 0 0,1 0 1,-1 0-1,1-1 1,-3-1-40,6 3 136,0 0 117,0 0-149,0 0-40,5 4-53,20 14-21,0-1 0,1-1 0,0-1 0,2-2 0,27 10 10,43 12-30,10-3 30,-89-27 0,28 10-29,1-2 0,0-2 0,1-3 1,0-1-1,25-1 29,-74-6-1,0 0-7,1 0 0,-1 0 0,1 0 1,-1 0-1,1 0 0,0 0 1,-1 0-1,1 0 0,-1 0 0,1 0 1,0-1-1,-1 1 0,1 0 1,-1 0-1,1 0 0,-1-1 1,1 1-1,-1 0 0,1-1 0,-1 1 1,1 0-1,-1-1 0,0 1 1,1-1-1,-1 1 0,0-1 0,1 1 1,-1-1-1,0 1 0,1-1 1,-1 1 7,0-1 61,0 1-56,0-1-26,0 0-48,0 1 63,0 0-2,0 0 94,0 0 63,-30-1 483,19-1-616,0 2 0,1-1-1,-1 2 1,1-1 0,-1 1-1,0 1 1,1 0 0,-9 3-16,-27 14 119,0 1 1,-17 14-120,-4 0 220,4-4 23,20-10-178,0 1 0,1 2 1,1 2-1,-9 10-65,44-30-266,8-6-985,11-10-946,11-10-2490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5T13:07:42.624"/>
    </inkml:context>
    <inkml:brush xml:id="br0">
      <inkml:brushProperty name="width" value="0.05" units="cm"/>
      <inkml:brushProperty name="height" value="0.05" units="cm"/>
      <inkml:brushProperty name="color" value="#33CCFF"/>
    </inkml:brush>
  </inkml:definitions>
  <inkml:trace contextRef="#ctx0" brushRef="#br0">1 310 2369,'0'0'6387,"0"0"-4962,0 0-1172,0 0 750,0 0 369,36 2 252,406 8 1580,-407-10-3076,763-14 1004,-797 14-1127,-1 0 0,1 0 1,0 0-1,-1 0 0,1 0 0,0 0 1,0 0-1,-1 0 0,1 0 1,0 0-1,-1 0 0,1-1 1,0 1-1,-1 0 0,1-1 0,-1 1 1,1 0-1,0-1 0,-1 1 1,1 0-1,-1-1 0,1 1 1,-1-1-1,1 1 0,-1-1 0,1 0 1,-1 1-1,0-1-5,0 0-78,0 0 0,0 0 0,0 0 1,0 0-1,0 1 0,-1-1 0,1 0 0,0 0 0,-1 0 0,1 0 0,-1 1 0,1-1 1,-1 0-1,1 0 0,-1 1 0,1-1 0,-1 0 0,0 0 78,-31-24-870,-43-18-932,52 28 1689,-1 1 0,-1 1 0,0 1 0,-13-3 113,2 4-50,3 2 423,-1-2-1,2-2 1,0 0-1,0-2 0,1-2 1,-25-18-373,49 30 163,5 3-103,0 0-1,0 1 1,0-1 0,0 1-1,0-1 1,0 1 0,0 0-1,-1 0 1,1 0 0,0 0-1,-1 0 1,1 1 0,-2-1-60,12 15-478,-3-9 480,1 0 0,0-1-1,0 1 1,0-1 0,0-1-1,0 1 1,1-1 0,4 1-2,61 20 61,-41-14-50,72 18 48,1-5 0,1-5 1,0-3-1,87-2-59,-150-8 309,-41-5-12,-1 0 28,0 0 62,0 0 50,0 0-236,0 0 55,0 0-123,0 0-77,0 0 64,0 0-48,0 0-50,1 0-36,0 0-44,-1 0 74,0 0 37,0 0 46,0 0 175,0 0-186,0 5 19,-1-2-102,1 0 0,-1 0 0,1 0 0,-1 0-1,0 0 1,0-1 0,0 1 0,0 0 0,-1-1 0,1 1 0,-1-1 0,0 1-1,1-1 1,-1 0 0,-1 0-5,-34 34 41,27-28-11,-66 51 718,-4-2 0,-60 31-748,34-23 401,-29 29-401,124-86 330,7-4-4267,13-11-582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5T13:07:42.625"/>
    </inkml:context>
    <inkml:brush xml:id="br0">
      <inkml:brushProperty name="width" value="0.05" units="cm"/>
      <inkml:brushProperty name="height" value="0.05" units="cm"/>
      <inkml:brushProperty name="color" value="#33CCFF"/>
    </inkml:brush>
  </inkml:definitions>
  <inkml:trace contextRef="#ctx0" brushRef="#br0">109 270 10085,'0'0'1120,"0"0"374,0 0 456,0 0-325,0 0-576,0 0-161,-23 1-621,15-1-252,-57 1 43,52 1-54,42 0-31,308 14 176,280 21 175,-311-14-1154,78-13 830,-383-10-5,-1 0-67,0 0-54,0 0-205,0 1 195,0 0-1,0-1 1,0 1-1,-1 0 0,1 0 1,0 0-1,0 0 0,-1 0 1,1 0-1,0-1 1,-1 1-1,1 0 0,-1 0 1,1 0-1,-1-1 0,1 1 1,-1 0-1,0-1 1,0 1 136,-1 1 14,1-1 0,-1 0 0,0 1 1,-1-1-1,1 0 0,0 0 0,0-1 0,0 1 1,-1 0-1,1-1 0,0 1 0,-1-1 1,1 0-1,0 0 0,-1 0 0,1 0 1,0 0-1,-1 0 0,1 0 0,0-1 1,-1 0-1,1 1 0,0-1 0,0 0 1,-1 0-15,-6-4 20,-1 0 0,1-1 1,0-1-1,0 1 0,-1-3-20,-29-19-103,4 12 82,0 1 0,0 1 0,-32-6 21,37 11 229,0 0 0,1-2 0,0-1 0,0-1-1,2-2 1,-2-2-229,22 12 247,2-1-1,-1 0 0,0 0 1,1 0-1,0-1 1,0-2-247,-27-31 460,30 39-455,0-1 0,0 0 0,0 1 0,1-1 0,-1 1 0,0 0 0,-1 0 0,1-1 0,0 1 1,0 1-1,0-1 0,-1 0 0,1 0 0,-1 1 0,1 0 0,-2-1-5,1 1 24,3 0-69,0-2-19,0 1 82,-1 0 1,1 0 0,-1 0 0,1 0 0,-1 1-1,1-1 1,-1 0 0,1 0 0,-1 0 0,0 0 0,1 1-1,-1-1 1,0 0 0,0 1 0,0-1 0,0 0 0,0 1-1,1-1 1,-1 1 0,-1-1-19,-28-12-3,9 4 131,-18-12 168,38 19-282,1 2-70,0 0-8,0 0-107,0 0 91,0 0 42,0 0 54,4-1-7,1 1-1,0 0 0,-1-1 0,1 1 1,-1 1-1,1-1 0,0 1 0,-1 0 1,1 0-1,-1 0 0,0 1 0,1-1 1,-1 1-1,1 1-8,7 1 15,613 231 241,-601-225-269,1 0 1,0-2-1,0-1 0,1-1 0,1 0 13,-4-3-41,-10-2-5,0 1 0,0 0 0,0 1-1,0 1 1,8 3 46,-27-8-27,0 0 0,0 1 0,0 0 0,0 0 0,-1 1 0,1-1-1,0 1 1,0 0 0,0 1 0,1 0 0,-1 0 0,-1 1 27,-87 33 144,-295 147 750,241-112-780,79-35-2656,-60 42 2542,115-69-907,-19 11-4120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19-06-09T15:21:03.450"/>
    </inkml:context>
    <inkml:brush xml:id="br0">
      <inkml:brushProperty name="width" value="0.05292" units="cm"/>
      <inkml:brushProperty name="height" value="0.05292" units="cm"/>
      <inkml:brushProperty name="color" value="#FF0000"/>
    </inkml:brush>
  </inkml:definitions>
  <inkml:trace contextRef="#ctx0" brushRef="#br0">180 16775 149 0,'0'0'8'15,"0"0"-16"-15,0 0-6 16,0 0-30-16,0 0 10 15,0 0 34-15,0 0 5 16,-173 32-4-16,173-23 11 16,0-1 7-16,0-2-4 15,0 0-2-15,0-2 0 16,0 0-11-16,0-4-2 0,0 0 0 16,0 0 0-1,0-11 1-15,0-6-1 0,0-7-12 16,0-6 10-16,0-7-87 15</inkml:trace>
  <inkml:trace contextRef="#ctx0" brushRef="#br0" timeOffset="1410.04">980 9644 317 0,'0'0'91'16,"0"0"-86"-16,0 0-5 16,0 0 13-16,0 0 19 15,0 0 29-15,0 0-26 16,-6 15-9-16,6-14-7 15,0-1-10-15,0 1-15 16,0-1 6-16,0 0-187 16,0 0-35-16</inkml:trace>
  <inkml:trace contextRef="#ctx0" brushRef="#br0" timeOffset="3418.1">6762 16752 32 0,'0'0'58'16,"0"0"52"-16,0 0-28 16,0 0-16-16,0 0 3 15,0 0-69-15,-3 0-4 0,3 0-1 16,0 0-6-16,0 0 11 15,0 0 19-15,0 0-16 16,0 0 32-16,0 0 17 16,0 0 37-16,0 0-5 15,0 0-52-15,0 0 2 16,0 0-30-16,0 0 11 16,0 0-14-16,0 0 3 15,0 0 10-15,0 0 13 16,0 0-26-16,0 0 11 15,0 0-2-15,0 0-5 16,0 0 11-16,0 0-5 0,0 0 6 16,2 0 18-16,10 0-18 15,12 0 47-15,9 0-11 16,4 0-38-16,9-4 17 16,-4-3-32-16,-4 3 2 15,-8 0 1-15,-7 1-1 16,-2-1-3-16,-9 3 1 15,-4 1-29-15,-5 0 11 16,-3 0-69-16,0 0 9 16,-6 0-37-16,-14-1-326 15</inkml:trace>
  <inkml:trace contextRef="#ctx0" brushRef="#br0" timeOffset="3794.55">6731 16543 164 0,'0'0'370'0,"0"0"-288"0,0 0 57 16,0 0 37-16,0 0-92 15,0 0-5-15,161-21-31 16,-122 17-48-16,-8-1 25 15,2 1-25-15,0 2 0 16,0 0-2-16,1-1-122 16,6-2-84-16,3-3-344 15</inkml:trace>
  <inkml:trace contextRef="#ctx0" brushRef="#br0" timeOffset="5293.89">7411 16104 583 0,'0'0'153'16,"0"0"10"-16,0 0 2 16,0 0-91-16,0 0-22 0,0 0-38 15,-1-1-2-15,14 34-4 16,8 14 32-16,3 12 4 16,0 2-13-16,-3 3-25 15,-3-5 3-15,-1-3-9 16,-3-9 2-16,-2-8-3 15,-3-6 1-15,-3-9-3 16,-5-5-22-16,-1-8-82 16,0-6-56-16,-3-5-133 15</inkml:trace>
  <inkml:trace contextRef="#ctx0" brushRef="#br0" timeOffset="5872.79">8009 16568 398 0,'0'0'160'0,"0"0"-37"16,0 0 9-16,0 0-16 15,0 0-17-15,0 0-54 16,-94 74 1-16,63-76-11 16,4-16-19-16,0-7 22 15,5-7-37-15,10-9 1 16,5-9 3-16,7-5-5 16,7-2-2-16,16 1-17 0,4 8-3 15,1 8 12 1,6 4 8-16,1 10-3 0,0 11-9 15,-2 10 7-15,-3 5 3 16,1 8 1-16,-4 17-4 16,-4 12 3-16,-7 8 8 15,-13 9 8-15,-3 7 37 16,-15-1-47-16,-15-2 21 16,-4-6-23-16,4-8 4 15,-1-7-17-15,4-9-46 16,12-11-190-16,7-14-42 15</inkml:trace>
  <inkml:trace contextRef="#ctx0" brushRef="#br0" timeOffset="6442.53">8550 16595 581 0,'0'0'91'16,"0"0"14"-16,0 0 15 15,0 0-52-15,0 0-19 16,0 0-12-16,-69 37-10 16,51-37 28-16,3-1-19 15,2-12-8-15,4-5-13 16,6-7-10-16,3-10-5 15,0-5 0-15,12-8-12 16,15 0 3-16,3 2-8 0,-1 10 17 16,0 6-2-1,-4 8 13-15,0 3-11 0,-1 6 15 16,-4 8-10-16,2 3 14 16,-1 2-19-16,-2 0 5 15,4 12 5-15,-3 6 3 16,-3 8-10-16,-5 8 13 15,-12 5-9-15,0 6 30 16,-21 4-29-16,-10-3-3 16,-4-4-5-16,1-5-4 15,1-8-57-15,8-9-112 16,4-14-345-16</inkml:trace>
  <inkml:trace contextRef="#ctx0" brushRef="#br0" timeOffset="7313.63">8961 16575 687 0,'0'0'62'16,"0"0"82"-16,0 0-19 15,0 0-50-15,0 0-26 0,0 0-33 16,0 0 11-1,103 0-26-15,-64 0 2 0,4 0 14 16,-1 0-9-16,-1-2-8 16,-7 1 0-16,-3 1 1 15,-7 0-1-15,-9 0 0 16,-8 0 0-16,-7 0 6 16,0 0 6-16,0-4-3 15,0 1 17-15,-16-4-21 16,-4-3 6-16,1-3-11 15,1-4 0-15,11-7-6 16,7-11 9-16,0-14-6 16,28-14-12-16,17-10-21 0,6-5 24 15,4 1-7-15,3 14 19 16,2 10-4-16,-8 16 11 16,-9 17-7-16,-10 11 8 15,-6 9 0-15,-5 0 32 16,-1 17-39-16,-5 16 2 15,-8 11 9-15,-8 10 1 16,0 4-12-16,-18 1-1 16,-9-1 6-16,2-5 8 15,1-3-10-15,6-8-2 16,3-8-2-16,8-10 9 16,2-8-10-16,5-7 1 15,0-3 0-15,3-3-3 16,18-2 6-16,12-1 14 0,4 0 6 15,2 0-16-15,0-5-7 16,-8 0 0-16,-4 1-7 16,-8 2-1-16,-5-1-59 15,-7-3-100-15,-4-6-398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19-06-09T15:22:10.595"/>
    </inkml:context>
    <inkml:brush xml:id="br0">
      <inkml:brushProperty name="width" value="0.05292" units="cm"/>
      <inkml:brushProperty name="height" value="0.05292" units="cm"/>
      <inkml:brushProperty name="color" value="#FF0000"/>
    </inkml:brush>
  </inkml:definitions>
  <inkml:trace contextRef="#ctx0" brushRef="#br0">19387 15423 92 0,'0'0'51'0,"0"0"-31"15,0 0 65-15,0 0 64 16,0 0 10-16,0 0-88 15,0 0-7-15,0 0-23 16,0 6-41-16,0-6 35 16,0 0-15-16,0 0-3 0,0 0 16 15,0 0-29-15,0 0 15 16,0 0-5-16,0 0-6 16,0 0 1-16,0 0-9 15,0 0 0-15,6 0-8 16,4 1 14-16,9 2-6 15,2 0 0-15,0-1 3 16,6 0-3-16,3-2 0 16,7 0 0-16,8 0-1 15,1 0 6-15,5 0-5 16,1 0 0-16,-1 0 5 16,1 0-3-16,-1 0 1 0,-5 0 1 15,2 0 17-15,-3 0-14 16,2-2-4-16,0 1-3 15,2 1 8-15,1 0 3 16,-2 0-11-16,-3 0 2 16,-6 3-3-16,-2 3 8 15,-1 2-7-15,0-3 0 16,4 1 3-16,3-2-5 16,6-2 2-16,1-2 0 15,0 0 1-15,1 0 1 16,-5 0-2-16,2 0 0 15,0-6 7-15,1 3 15 16,-2-3-11-16,-4 4-10 16,-6 0 4-16,-3 1-2 15,-2 1-3-15,-3 0 0 0,1 0 4 16,2 0-10-16,0 0 6 16,1 4 0-16,5 3 1 15,2-3 3-15,0 2-4 16,4 0 0-16,2 0 2 15,0-4-2-15,3 0 0 16,2 0 0-16,-2-1-2 16,0 0 7-16,5 0-5 15,1 1 0-15,5 0 5 16,3 0-7-16,-4-2 2 16,0 0 0-16,-1 0 0 15,-3 0 5-15,0 0-5 0,3 0 0 16,0-4 3-16,1 0-1 15,-1 1 1-15,-3 1-2 16,-4 0 7-16,-10 2-4 16,-8-2-4-16,-10 2 0 15,-10 0 5-15,-7 0-4 16,-5 0 4-16,-1 0 0 16,0-1 7-16,0 1-5 15,0 0-7-15,0 0 0 16,0 0 1-16,3 0-17 15,2 0-29-15,2-4-144 16,0-8-388-16</inkml:trace>
  <inkml:trace contextRef="#ctx0" brushRef="#br0" timeOffset="1746.36">23639 15412 16 0,'0'0'37'16,"0"0"-36"-16,0 0 68 16,0 0 6-16,0 0-16 15,0 0 9-15,0 0 39 16,-20 0 26-16,13-1-7 15,-1-5-50-15,-1 1 4 16,-1 1-34-16,-2 1-2 0,-2 0 3 16,-2 1-43-1,2 0 4-15,1 1 0 0,3 1 3 16,5-2 2-16,2 2-8 16,2 0 1-16,1 0 7 15,0 0-9-15,0 0-4 16,0 0 0-16,0 0-9 15,0 0 3-15,6 0-3 16,12 0 9-16,15 9 20 16,17 1-19-16,16-1 13 15,17 0-10-15,13 0 6 16,11 0 5-16,4-1-14 16,2 2 0-16,2 0 22 15,-6-1-15-15,-10-2-2 0,-15-1-6 16,-18-4 10-16,-17-1-12 15,-11-1 4-15,-12 0 0 16,-6 0 36-16,-5 0-31 16,-3 0 14-16,4-1-7 15,3-5 0-15,2 3-13 16,9 0-1-16,3 0 0 16,2 2-3-16,1 1 7 15,-4 0-4-15,-4 0 0 16,-4 0 4-16,-1 0-7 15,-6 0 3-15,-3 0 0 16,-6 0-2-16,-1 0 6 16,-4 0-4-16,-2 0 0 0,1 0 5 15,-2 0-6-15,0 0 1 16,0 0 0-16,0 0 0 16,0 0 3-16,0 0-3 15,1 0 0-15,7 0-1 16,4 0-2-16,4 0 3 15,3 0 0-15,1 0-4 16,5 0 10-16,7 0-6 16,8 0 0-16,6 0 4 15,-2 0-7-15,-9 0 3 16,-12 0 0-16,-10 0-2 16,-9 0 5-16,-4 0-3 0,0 0 0 15,0 0 3 1,0 0-13-16,0 0 10 0,0 0-37 15,-14 0-58-15,-19 0-171 16</inkml:trace>
  <inkml:trace contextRef="#ctx0" brushRef="#br0" timeOffset="5931.83">12021 16920 10 0,'0'0'58'0,"0"0"-10"16,0 0 14-16,0 0-37 16,0 0 22-16,0 0 10 15,-1-11-26-15,1 10 24 16,0 1-14-16,0-2-22 15,0 1 27-15,0 1-19 16,0-2-4-16,0 2 7 0,-2 0-10 16,2 0 30-1,0 0-14-15,0 0-11 0,-1 0 17 16,1 0-27-16,-2 0 10 16,2 0-17-16,0 0 5 15,0 0-18-15,0 0 5 16,0 0-3-16,0 0-5 15,2 0 5-15,10 5 3 16,1-1 0-16,1 4 3 16,2 1-4-16,-1 3 1 15,1-1 0-15,-1 6-3 16,3-7 6-16,1 2-3 16,1-1 0-16,2-2 3 15,2-4-3-15,3-2 2 0,0-2 5 16,4 1 21-16,2-2-22 15,-2 0-4-15,-2 0-2 16,1 0 7-16,0 0-7 16,-1 0 0-16,3 0 0 15,3-2-1-15,-2 2 5 16,4-1-4-16,4 1 0 16,3-2 1-16,3 2-3 15,0 0 2-15,-2 0 0 16,0 0 1-16,-5 0 1 15,-2 0-2-15,-1 0 0 16,0 0 3-16,2 0-6 16,1 2 3-16,6-2 0 15,2 0 0-15,6 0 4 0,1 0-4 16,5-3 0-16,1-1 1 16,1 0-2-16,0 0 1 15,-3-1 0-15,-3 4-4 16,-6-2 10-16,-4 3-6 15,-4 0 0-15,-3 0-2 16,0 0 1-16,1 0 1 16,-1 0 0-16,3 0 0 15,1-4 3-15,-3 2-3 16,1 1 0-16,2 1 3 16,2 0-5-16,2 0 2 0,3 0 0 15,2 0 1-15,-3 0 0 16,-3 0-1-16,-1 0 0 15,-3 0 0-15,-2 0-1 16,3 0 1-16,-1 0 0 16,3-4-1-16,-2 2 3 15,2-1-2-15,0 2 0 16,0-3 2-16,-1 1-4 16,1 1 2-16,0-2 0 15,-3 3-2-15,-2 1 6 16,3 0-4-16,-3-2 0 15,-1 2 2-15,0 0-2 16,-5 0 0-16,0 0 0 16,-4 0-2-16,-1 0 5 15,-3 0-3-15,0 0 0 0,1 0 2 16,0-1-4-16,3-2 2 16,2 1 0-16,0-2-1 15,-2 2 3-15,-7-1-2 16,-5 3 0-16,-4-3 3 15,-2 2-6-15,1-1 3 16,2 1 0-16,3-1-3 16,3 1 4-16,3 0-1 15,4-1 0-15,3 1 5 16,1 0-6-16,-4 1 1 0,-1 0 0 16,-2 0 0-16,-3 0 0 15,-3 0 0-15,-3 0 0 16,-4 1 1-16,0 0-1 15,-2 2 0-15,1 0 2 16,0-3-4-16,-3 1 2 16,-3 1 0-16,-4-2 0 15,-1 0-18-15,0 1-4 16,0-1-148-16,-14 0-297 16</inkml:trace>
  <inkml:trace contextRef="#ctx0" brushRef="#br0" timeOffset="7791.65">18348 17074 398 0,'0'0'156'0,"0"0"-104"16,0 0 1-16,0 0 16 16,0 0-66-16,0 0 23 15,0 0 21-15,-9-10-26 16,9 10 18-16,0 0-14 0,0 0-15 16,0 0-7-1,2 0 1-15,10 0-4 0,12 0 11 16,7 0-8-16,11 0 5 15,13 0-8-15,11 1 1 16,14-1 17-16,10 0-13 16,8 0 22-16,5 0 2 15,1 3-26-15,-2-1 16 16,-3 5-17-16,-2-1 0 16,-2 2 4-16,-11-5-6 15,-10-1 0-15,-11-2 0 16,-11 0 6-16,-4 0-7 15,-6 0 1-15,-2 0 0 16,-5 0 12-16,-2-1-8 16,3-3 1-16,-3 2-5 0,3-4 8 15,-2 4-9-15,3 1 1 16,-4 1 0-16,-2 0-2 16,-2 0 4-16,-8 0-2 15,-2 0 0-15,-4 0 7 16,0 0-13-16,-3 0 6 15,1 0 0-15,-5 0 3 16,-1-2-3-16,-1 1 0 16,1 1 0-16,1-3 6 15,6 2-10-15,2-4 4 0,6 2 0 16,-1-1-1 0,2 4 3-16,-3-3-2 0,-3 2 0 15,-2 1 4 1,-6-2-6-16,-5 2 2 0,-2 0 0 15,-2 0-5-15,0 0 10 16,0 0-5-16,0 0 0 16,0 0-46-16,0 0-37 15,0 0-93-15,0 0-229 16</inkml:trace>
  <inkml:trace contextRef="#ctx0" brushRef="#br0" timeOffset="12703.12">23155 16877 117 0,'0'0'118'16,"0"0"-71"-16,0 0 15 16,0 0 18-16,0 0-30 15,0 0 8-15,0 0 2 16,-1-15-21-16,1 15 9 16,0-3-9-16,0 3-21 15,0 0 5-15,0 0-19 16,0 0 19-16,0 0 12 15,0 0-18-15,0 0 12 16,0 0-6-16,0 0-16 0,0 0 20 16,0 0-23-1,0 0 3-15,0 0-6 0,0 0 3 16,0 0-5-16,0 0 1 16,0 0 0-16,0 0-3 15,0 0 4-15,0 0-1 16,0 0 0-16,0 0 1 15,0 0-5-15,0 0 4 16,0 0-9-16,0 0 5 16,7 11 4-16,5 2 0 15,3 4 0-15,3 3 6 16,3 1-7-16,1 2 1 16,-1 1 0-16,3-4 0 15,-2-1 3-15,-2-2-3 0,-2-4 0 16,-6-5 3-16,-2-3-3 15,-6-1 0-15,-2-3 0 16,-1-1 2-16,-1 0 0 16,0 0 1-16,0 0 21 15,0 0 3-15,0 0 15 16,0 0-22-16,0 0-19 16,0 0 5-16,2 0-1 15,-2 0-5-15,1 0 0 16,4 0-1-16,7 0-2 15,7-2 3-15,8-6 0 16,7 4 4-16,7-2-4 16,8 2 0-16,8 1-1 0,7-1 7 15,3 3-6-15,6 1 0 16,2 0 0-16,3 0 1 16,3 0 1-16,6 0-2 15,-1 0 3-15,4 0 5 16,-2 0-8-16,-6 0 0 15,-8 0 0-15,-13 0 0 16,-16 0 1-16,-15 1-1 16,-14-1 0-16,-9 0 5 15,-6 0-5-15,-1 0 17 16,0 0-8-16,0 0 8 16,0 0-16-16,0 1-1 0,2-1 0 15,-1 3-4 1,2-3 4-16,2 0 0 0,1 0 0 15,1 2-1-15,-1-1 3 16,1 2-2-16,3-2 0 16,3 1 1-16,3 2-1 15,7-2 0-15,0 3 1 16,3 0-3-16,-4-1 3 16,-2 0-1-16,-6-2 0 15,-5-2 4-15,-6 2-8 16,-1-2 4-16,-2 2 0 15,0-2 11-15,0 0-6 16,0 0 29-16,0 0 9 0,0 0-38 16,0 0 2-1,0-6-5-15,0-2-1 0,0-2 6 16,0-3-2-16,0-4-5 16,0 1 0-16,0 0 4 15,1 3-5-15,1 3 1 16,-2 3 0-16,1 1-1 15,-1 3 1-15,0 2 0 16,0 0 1-16,0 1 4 16,0-2-8-16,0 2 3 15,0 0 0-15,0 0-3 16,0 0 3-16,0 0 0 16,0 0-1-16,0 0 10 15,0 0-9-15,0-2 5 0,0-3 7 16,0 1 1-16,2 1-10 15,-2 0-3-15,0 3 2 16,0 0 3-16,0 0-7 16,0 0 2-16,0 0 0 15,0 0-7-15,0 0 7 16,0 0-12-16,0 0-25 16,0 0-89-16,0 10-131 15,-2-1-222-15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19-06-09T15:25:11.632"/>
    </inkml:context>
    <inkml:brush xml:id="br0">
      <inkml:brushProperty name="width" value="0.05292" units="cm"/>
      <inkml:brushProperty name="height" value="0.05292" units="cm"/>
      <inkml:brushProperty name="color" value="#FF0000"/>
    </inkml:brush>
  </inkml:definitions>
  <inkml:trace contextRef="#ctx0" brushRef="#br0">6334 16587 18 0,'0'0'44'16,"0"0"-33"-16,0 0 3 16,0 0-3-16,0 0-11 15,0 0-54-15</inkml:trace>
  <inkml:trace contextRef="#ctx0" brushRef="#br0" timeOffset="2458.31">6488 16103 17 0,'0'0'151'16,"0"0"-83"-16,0 0 40 15,0 0 10-15,0 0-35 16,0 0-49-16,0-3 4 16,0 3-2-16,0 0-29 15,0 0 18-15,0 0-10 0,0 0-13 16,0 0 25 0,0 0-4-16,0 0 9 0,0 0 12 15,0 0-20-15,0 0 19 16,0 0-13-16,0 0-28 15,0 0 24-15,0 0-26 16,0 0 0-16,0 0-1 16,0 0-4-16,0 0 3 15,0 0-9-15,0 2-15 16,0 8 24-16,3 1 2 16,3 2 0-16,-2-1-1 15,2 1 5-15,-1-2-5 0,-1 0 1 16,-1-3 0-1,0-3-1-15,-1-3 2 0,-2-2-1 16,0 0 7-16,0 0 5 16,0 0-11-16,0 0 12 15,1 0 9-15,-1 0 20 16,0 0-31-16,0 0-6 16,2 0-5-16,-2 0 2 15,1 0-4-15,-1 0 2 16,7 0 0-16,4-19 9 15,7-10 4-15,1-9-8 16,4-9 13-16,-3 0-10 16,0-3-8-16,-1 2 0 15,-2 10 1-15,-2 9 1 16,-5 11-2-16,-4 8 0 0,0 6-2 16,-5 2 5-16,1 2-7 15,-2-3 4-15,0 3-27 16,0 0-19-16,0 9-47 15,0 11-55-15,0 0-123 16</inkml:trace>
  <inkml:trace contextRef="#ctx0" brushRef="#br0" timeOffset="3388.73">6892 16158 74 0,'0'0'106'0,"0"0"-30"0,0 0 14 16,0 0 16-16,0 0-7 16,0 0-31-16,0-4 5 15,0 1 0-15,0 2-33 16,-3-4 15-16,2 0-15 16,-2 1-29-16,1 0 43 15,2 3-28-15,-1 0-3 16,1 1-1-16,-2 0-16 15,2 0-11-15,0 0 5 16,0 0-13-16,0 0 6 16,0 8 9-16,3-1-2 15,5 2 0-15,2 0 7 16,-1-3-7-16,0 3 0 0,3-1 1 16,-2 1-5-16,-2-2 6 15,1 2-2-15,-2-2 0 16,-1-3 3-16,-1 0-3 15,-2-3 0-15,-2 1 1 16,-1-2 1-16,2 0 0 16,-2 0 11-16,0-13 69 15,0-12-57-15,4-11-12 16,5-4-6-16,3-7-1 16,7 0 3-16,-1 5-7 15,2 4-2-15,0 8 0 16,-3 7 4-16,1 5-5 0,-6 9 1 15,-6 2 0 1,-5 6-4-16,-1 1 4 0,0 0-12 16,0 0-27-16,0 0-66 15,0 1-33-15,-1 14-150 16,-8 1 47-16</inkml:trace>
  <inkml:trace contextRef="#ctx0" brushRef="#br0" timeOffset="28023.93">5900 17410 164 0,'0'0'31'0,"0"0"67"16,0 0-4-16,0 0-28 15,0 0 28-15,0 0-42 16,0 0-22-16,0 0 34 16,0 0-13-16,0-16-7 15,0 16-9-15,0 0-12 0,0 0 19 16,0 0-28 0,0 0-1-16,0 0 6 0,0 0-6 15,0 0 9-15,0 0-1 16,0 0-5-16,0 0 18 15,0 0-17-15,0 0 5 16,0 0 4-16,0 0-25 16,0 0 13-16,0 0-14 15,0 0 5-15,0 0-1 16,0 0-4-16,0 0 2 16,0 0-1-16,0 0 6 15,0 0-7-15,0 0 0 0,0 0 0 16,0 0 4-16,0 0-3 15,0 0 0-15,0 6 1 16,0 8 6-16,0 6-8 16,0 7 2-16,3 2 4 15,8 8-1-15,3 2-2 16,3 4-3-16,2 0 0 16,0 1 8-16,-2-11-12 15,-1-2 4-15,-2-7 0 16,-4-7-1-16,-7-4 2 15,3-6-1-15,-6-3 2 16,0-3 3-16,0-1-5 16,0 0 9-16,0 0-6 0,0 0 10 15,0 2-11 1,0-2-2-16,0 0 0 0,0 0 3 16,2 0-3-16,-1 0 0 15,-1 0 0-15,0 0 9 16,0 0-9-16,0 0 6 15,0 0 0-15,0 0-1 16,0 0-4-16,0 0-1 16,0 0 0-16,2 0-6 15,-2 0-2-15,1 0-35 16,5-2-33-16,3-14-185 16,0-3-558-16</inkml:trace>
  <inkml:trace contextRef="#ctx0" brushRef="#br0" timeOffset="42203.84">6927 17225 268 0,'0'0'136'0,"0"0"-25"16,0 0 3-16,0 0-35 16,0 0-61-16,0 0 8 15,0 0-14-15,0 0-11 16,-2 0 33-16,2 0-4 15,0 0 0-15,0 0 18 16,0 0-30-16,0 0 16 16,0 0-9-16,0 0-18 15,0 0 26-15,0 0-28 16,0 0-2-16,0 0 6 0,0 0-2 16,0 0-7-1,0 0 3-15,0 0 3 16,0 0 9-16,0 0-6 0,0 0-2 15,0 0 8-15,0 0-4 16,0 0-10-16,0 0-1 16,0 0 5-16,0 0 8 15,0 0-13-15,0 0 1 16,0 0 9-16,0 0-6 16,0 0-4-16,0 0 0 15,0 0 2-15,0 0 4 16,-3 0-1-16,-6 0 16 15,-7 0 13-15,-10 0-27 16,-9 4-7-16,-4 1 0 16,1 0 2-16,2 3-1 0,2-2-1 15,4 3 0-15,2-2-3 16,7-1 4-16,6-2-1 16,5-3 0-16,8-1 3 15,-1 2-4-15,0-2 1 16,0 0 0-16,-1 3 1 15,-2-2 3-15,-3 2-4 16,0-1 0-16,1 2 1 16,1 0-5-16,1 1 4 15,2-1 0-15,2 3-5 16,2 4-2-16,0 2 7 16,0 2 0-16,0 1 0 0,0 1-4 15,0 3 4-15,5-2 0 16,-2 1 0-16,-2 2 4 15,2 2-4-15,-3 0 0 16,0-2 3-16,0-2-6 16,0-6 3-16,0-4 0 15,0-2-1-15,0-2 3 16,0-1-2-16,0-3 0 16,-4 2-5-16,-1-1 1 15,2-2 4-15,0 1 0 16,3-1-5-16,-1 1 0 15,1-1 4-15,0 1 0 16,0-1-10-16,0 0 3 16,0 0 0-16,0 0-3 15,0 0 7-15,0 0-12 0,0 0 14 16,0 0-4-16,0 0-19 16,0 0 21-16,0 0-4 15,7-9 8-15,11-1-7 16,4-6 11-16,4 3-4 15,8-5 0-15,5 5 3 16,1 0-4-16,5 0 1 16,-3 4 0-16,1 1-3 15,-7 4 7-15,-2 1-4 16,-10 3 0-16,-6 0-14 16,-6 6 13-16,-5 13 1 15,-4 8 12-15,-3 6 36 16,0 2-48-16,0 2 11 0,-12-5-11 15,2-1 8-15,-5-8-3 16,0-4-4-16,-6-2 3 16,-4-3 35-16,-2-1-37 15,-2-6 13-15,4-1-14 16,4-3 8-16,6-2-5 16,5 1-4-16,4-2 0 15,6 0-2-15,0 0-5 16,0 1-32-16,0 1-45 15,0 2-118-15,0 0-84 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5T11:56:29.563"/>
    </inkml:context>
    <inkml:brush xml:id="br0">
      <inkml:brushProperty name="width" value="0.05" units="cm"/>
      <inkml:brushProperty name="height" value="0.05" units="cm"/>
      <inkml:brushProperty name="color" value="#33CCFF"/>
    </inkml:brush>
  </inkml:definitions>
  <inkml:trace contextRef="#ctx0" brushRef="#br0">1812 1250 6947,'0'0'3244,"0"0"-2099,0 0 258,0 0 625,0 0-860,0 0-666,-3 0-227,-11 0-193,11 0 1,3 0-75,0 0 43,0 0 109,3 0 115,3 0-182,1-1 0,0 0 1,-1 0-1,1-1 0,-1 0 1,1 0-1,-1-1 0,0 1 1,6-5-94,56-36 330,-35 21-228,478-270 27,-455 263-132,508-252-53,-542 266-623,-23 10 196,-11 1 231,-89-6-372,0 5 1,0 5-1,-40 6 624,-66 0 222,125-6 1016,81 0-1180,1 0 14,0 0-58,0 0-92,0 0-58,41 2-18,20-1 170,1-3 0,-1-3 0,47-9-16,5-7 12,-42 9-6,-1-2 0,65-24-6,-119 34 292,0 1 1,1 0-1,13 1-292,-23 1-397,-6 1 465,0-1-1,1 1 1,-1 0-1,0 0 1,0 0-1,0 0 1,1 0-1,-1 0 1,0 0 0,0 0-1,0 0 1,1 1-1,-1-1 1,0 0-1,0 1 1,0-1-1,1 1-67,-2 1 96,1-1 0,-1 1-1,0-1 1,0 1 0,0 0-1,0-1 1,0 1-1,0-1 1,0 1 0,-1 0-1,1-1 1,0 1 0,-1-1-1,1 1 1,-1-1-1,0 2-95,-39 105 525,-4-3-1,-18 26-524,43-90 40,-51 98 117,-31 39-157,98-173 12,2-3-2,0 0 0,0 0 0,0-1 0,0 1 1,0 0-1,-1-1 0,1 1 0,0-1 0,-1 1 0,1-1 1,-1 0-1,0 1-10,1-2 98,1 0-55,0 0-11,0 0 24,0 0-93,0 0-89,0 0-212,0 0 20,0 0-202,0 0-264,4-2-1628,-2 0 1504,1 0 1,-1-1 0,0 0-1,0 1 1,0-1-1,0 0 1,0 0 0,-1 0-1,1-1 908,5-17-8801</inkml:trace>
  <inkml:trace contextRef="#ctx0" brushRef="#br0" timeOffset="1680.56">4332 466 3778,'0'0'3852,"0"0"-2091,0 0 696,0 0-376,0 0-843,0 0-280,-12-3-390,7 1-524,-29-8 49,34 10-93,0 0 0,1 0 1,-1-1-1,0 1 1,0 0-1,0 0 1,0 0-1,0 0 1,0 0-1,0 0 0,0 0 1,0 0-1,0 0 1,0-1-1,0 1 1,0 0-1,0 0 1,0 0-1,0 0 0,0 0 1,0 0-1,0 0 1,0 0-1,0-1 1,0 1-1,0 0 1,0 0-1,0 0 0,0 0 1,0 0-1,0 0 1,0 0-1,0 0 1,0-1-1,0 1 1,0 0-1,0 0 1,-1 0-1,1 0 0,0 0 1,0 0-1,0 0 1,0 0-1,0 0 1,0 0-1,0 0 1,0 0-1,0 0 0,-1 0 1,1 0-1,0 0 1,0 0-1,0 0 1,0 0-1,0 0 1,0 0-1,0 0 0,0 0 1,-1 0-1,1 0 1,0 0-1,0 0 1,0 0-1,0 0 0,24 0 67,114 12 600,183 9 710,595-11-684,-914-10-717,-64-9-4150,36 4 1246,-15-3-3877</inkml:trace>
  <inkml:trace contextRef="#ctx0" brushRef="#br0" timeOffset="2760.54">4876 1 3586,'0'0'3318,"0"0"-562,0 0-144,0 0-854,0 0-461,-11 3-200,-10 5-632,1 1 1,-1 1-1,1 1 1,-12 9-466,-86 62 1149,49-32-674,-11 6-169,-3-3 0,-2-4 0,-76 31-306,158-78 73,0-1 0,-1 1 0,1-1 0,0 0 0,-1 0 1,1 0-1,-1-1 0,1 1 0,-1-1 0,0 0 0,1 0 0,-1 0 0,0 0-73,8 7-202,-4-7 202,1 1-1,-1-1 1,0 1-1,0-1 0,1 1 1,-1-1-1,0 1 1,0-1-1,1 0 0,-1 1 1,0-1-1,1 1 1,-1-1-1,1 0 0,-1 0 1,0 1-1,1-1 0,-1 0 1,1 1-1,-1-1 1,1 0-1,-1 0 0,1 0 1,0 0 0,57 21 181,-33-14-104,-1 2 0,0 1 0,-1 0 0,0 2-1,9 6-76,-21-10 25,214 147 283,-155-102-296,-2 3 1,5 10-13,-70-63-2,-2-2 0,0 0-1,0-1 1,0 1-1,0 0 1,0 0-1,0 0 0,0 0 1,0 0-1,-1 1 1,1-1-1,0 0 0,-1 0 1,1 0-1,-1 1 1,1-1-1,-1 0 1,0 1-1,0 0 3,0-2-37,0 0-54,0 0-181,0 0-419,-1-12-4384,-4-5-4153</inkml:trace>
  <inkml:trace contextRef="#ctx0" brushRef="#br0" timeOffset="5527.74">3569 2979 3650,'0'0'2993,"0"0"-336,0 0-72,0 0-754,0 0-770,179-19-407,559-61-6,-456 48-151,-197 23-12,-40 5 170,-1-2 1,0-2-1,19-6-655,-62 14-79,0-1 0,0 1 0,0 0 0,-1 0 0,1-1 0,0 1 0,0 0 0,0 0 0,0 0 0,-1 0 0,1 0 0,0 0 0,0 0 0,0 1 0,-1-1 0,1 0 0,0 0 0,0 1 0,0-1 0,-1 0 0,1 1 0,0-1 0,-1 1 0,1-1 0,0 1 0,-1-1 0,1 1 0,0-1 0,-1 1 79,0 0-377,0-1 143,25-1-14,-26-2 176,-1 0 1,1-1 0,-1 1 0,0 0-1,1 0 1,-1 0 0,-1 0 0,1-1 71,-1 1 1,1 0 1,0 0-1,0 0 1,0-1-1,0 1 1,0-1-1,1 1 1,-1-2-2,1-1 43,-1 1-1,-1 0 1,1 0-1,-1 0 1,0 0-1,0 0 1,0 1 0,0-1-1,-1 1 1,0 0-1,0 0 1,0 0 0,-1 1-1,1-1 1,-1 1-1,0 0 1,1 0-1,-1 1 1,-4-2-43,-8-3 36,1 0 0,-1 2 0,-1 0 1,1 1-1,-12-1-36,-99-20 20,65 11 281,0 4-1,-13 0-300,-33 4 1142,91 1-746,19 2-139,13 4-141,21 7 56,-1 1 0,15 7-172,41 10 277,70 9-228,2-8 0,1-6-1,1-8 1,65-7-49,-192-5-93,-37-1 88,0 0 1,0 1 0,0-1 0,0 0-1,0 0 1,0 0 0,0 0 0,0 0-1,0 0 1,0 0 0,0 0 0,0 0-1,0 0 5,-21 0-6,13 0 81,0 1-1,1-1 1,-1 1-1,0 0 1,1 1-1,-1 0 1,1 0-1,-1 1 1,1 0-1,0 0 1,0 0-1,0 1 1,-2 2-75,-207 142 905,87-56-570,19-15 255,-48 45-590,152-116 3,-18 12 66,23-18-16,1 0-5,0 0-288,-1 0 0,1 0 0,-1 0 0,1-1 0,-1 1 0,0 0 0,1-1-1,-1 1 1,1 0 0,-1-1 0,1 1 0,-1 0 0,1-1 0,0 1 0,-1-1 0,1 1-1,-1-1 1,1 1 0,0-1 0,-1 1 0,1-1 0,0 1 0,0-1 240,-3-14-8932</inkml:trace>
  <inkml:trace contextRef="#ctx0" brushRef="#br0" timeOffset="7716.85">3720 1069 4418,'0'0'3556,"0"0"-1485,0 0 279,0 0-768,0 0-792,0 5-390,6 227 3720,-2 76-2645,-6-230-1350,-4-1 0,-15 73-125,-18 20 28,-7-2 0,-32 66-28,75-224-45,3-7 26,-1-1 1,1 1-1,-1-1 1,0 1 0,0-1-1,0 0 1,0 1 0,-1-1-1,1 0 1,-1 1 18,2-3-139,0-11-413,-1-33-350,2-73-6395,3 70 1399</inkml:trace>
  <inkml:trace contextRef="#ctx0" brushRef="#br0" timeOffset="9167.91">3650 1161 3666,'0'0'757,"0"0"276,0 0 183,0 0-482,0 0-443,0-5-40,1-21 108,0-12 5196,-1 38-5077,0 0-193,0 0 100,0 0-39,-1-35 1930,-17 74-2118,-1-1 1,-2 0-1,-15 18-158,-82 108 925,77-109-900,-11 9 105,25-32 12,-20 32-142,45-60-16,0-1 0,0 1 0,1-1 1,-1 1-1,1 0 0,0 0 0,0 0 1,0 0-1,0 0 0,1 0 0,-1 0 0,1 1 16,0-4 99,0-1-46,0 0 20,0 0 81,9-26 44,6 3-186,2 1 1,1 0 0,15-14-13,15-19 4,22-30 63,-4-4 0,-4-2-1,15-35-66,-63 97 118,-11 22-72,0-1 1,0 1 0,1 0-1,0 0 1,1 1 0,-1-1 0,1 1-1,4-4-46,-7 8 42,-1 0-1,0 0 1,0 0-1,0 0 0,0 0 1,-1-1-1,1 1 1,0 0-1,-1 0 0,1-2-41,2-9 13,5-2 50,-3 14-63,5 29 39,-9-26-29,19 77 307,14 55 201,5-2 0,48 105-518,-62-180 78,6 15-39,13 16-39,-41-89 385,-1-9-296,2-12-243,-4 19 146,6-42-1551,-5 14-2642,-1 6-5526</inkml:trace>
  <inkml:trace contextRef="#ctx0" brushRef="#br0" timeOffset="10650.66">248 3042 2481,'0'0'7542,"0"0"-5824,0 0-840,0 0-142,0 0-186,0 0-107,59-6-147,196-21 272,65-23 979,-222 31-1029,547-93 995,-644 112-1484,1 0 0,-1 0 0,0-1-1,1 1 1,-1 0 0,0 0 0,0-1 0,1 1 0,-1-1 0,0 1-1,0-1 1,0 1 0,1-1 0,-1 0 0,0 1 0,0-1 0,0 0-1,0 0 1,0-1-29,-1 2-2,0-1-1,-1 0 0,1 1 1,-1-1-1,1 0 0,0 1 1,-1-1-1,0 1 0,1-1 1,-1 1-1,1-1 0,-1 1 0,1 0 1,-1-1-1,0 1 0,1-1 1,-1 1-1,0 0 0,0 0 1,1 0-1,-1-1 0,0 1 1,0 0 2,-52-11-2291,44 11 428,5 0-6025,4 0 2302</inkml:trace>
  <inkml:trace contextRef="#ctx0" brushRef="#br0" timeOffset="11797.02">571 2652 2609,'0'0'1569,"0"0"424,0 0 149,0 0-434,0 0-294,7-12-80,23-35-246,-22 35-197,-8 12-104,0 0-344,0 2-413,0-1-1,0 1 1,0 0-1,0-1 1,-1 1-1,1-1 1,0 1 0,-1 0-1,0-1 1,1 1-1,-1-1 1,0 1-1,1-1 1,-1 1-30,-1 2 80,-17 29 474,0-1 0,-3 0 0,0-2 0,-2 0 0,-24 22-554,8-7 332,-51 58 509,-11 2-841,54-60 186,-2-3 1,-2-1 0,-18 8-187,70-49 7,0 1-1,0-1 1,0 0 0,0 0 0,0 0-1,0 0 1,0 1 0,0-1-1,0 0 1,0 0 0,0 0 0,0 0-1,0 1 1,0-1 0,0 0 0,0 0-1,0 0 1,0 1 0,0-1-1,0 0 1,0 0 0,0 0 0,0 0-1,0 0 1,1 1 0,-1-1 0,0 0-1,0 0 1,0 0 0,0 0-1,0 0 1,0 1 0,1-1 0,-1 0-1,0 0 1,0 0 0,0 0 0,0 0-1,0 0 1,1 0 0,-1 0-1,0 0 1,0 0 0,0 0 0,1 0-1,-1 0 1,0 0 0,0 0 0,0 0-1,0 0 1,1 0 0,-1 0-1,0 0 1,0 0 0,0 0 0,0 0-1,1 0 1,-1 0 0,0 0 0,0 0-7,26 4 129,35 1 176,-21-1-185,0 0 1,0 3-1,-1 1 1,0 2-1,0 2 1,-1 1-1,4 4-120,46 24-12,-2 2 0,32 26 12,-118-69-31,0 0 1,0 0 0,1 0 0,-1 0-1,0 0 1,0 0 0,0 0 0,0 0-1,0 0 1,1 0 0,-1 0 0,0 0 0,0 0-1,0 0 1,0 0 0,0 0 0,1 0-1,-1 0 1,0 0 0,0 0 0,0 0-1,0 0 1,0 0 0,0 0 0,1 0-1,-1 0 1,0 0 0,0 0 0,0 0-1,0 0 1,0 0 0,0 0 0,1-1-1,-1 1 1,0 0 0,0 0 0,0 0-1,0 0 1,0 0 0,0 0 0,0 0-1,0-1 1,0 1 0,0 0 0,0 0-1,0 0 1,0 0 0,0 0 0,0-1-1,0 1 1,0 0 0,0 0 0,0 0-1,0 0 1,0 0 0,0-1 30,0-11-683,0 8 56,-2-28-3986</inkml:trace>
  <inkml:trace contextRef="#ctx0" brushRef="#br0" timeOffset="14662.73">1514 4209 944,'0'0'6892,"0"0"-5001,0 0-165,0 0 56,0 0-1251,22-2-133,299-27 2569,79 7-1653,-177 14-308,1-11 0,24-13-1006,-222 28-14,-14 3-4,-1-1 1,0 0-1,0 0 1,0-1-1,0-1 1,-1 0-1,1 0 1,1-2 17,-3-4-667,-13 3-511,-24-2-1345,7 2 1939,18 5 495,0-1 0,1 1 0,-1-1-1,1 0 1,0 1 0,-1-1 0,1 0 0,1 0 0,-1-1 0,0 1 0,1 0-1,0 0 1,-1-1 0,1 1 0,1-1 0,-1 1 0,0-2 89,0-1-19,-1-1 1,0 1-1,-1-1 0,1 1 1,-1 0-1,0 0 1,-1 0-1,0 0 1,0 0-1,0 1 0,0 0 1,-1 0-1,0 0 1,0 0-1,0 1 1,0 0-1,-1 0 0,-2-1 19,-11-5-11,-1 1 1,0 1-1,-1 0 0,0 2 0,-1 0 11,-68-25 925,66 14 354,22 15-1138,0 0 0,0 1 1,0-1-1,0 0 0,-1 1 0,1-1 0,-1 1 0,1 0 0,-1 0 0,1 0 0,-1 0 1,0 0-1,1 0 0,-2 1-141,3 0 42,1 0-84,-36-2 319,13 2-264,15 1 124,-1-1 0,0 0 0,0 0 0,1-1 0,-1 0 0,0-1 0,1 0 0,-1 0 0,-1-1-137,7-1 64,14 3-39,19 3-23,13 9 14,-1 2 1,0 2 0,14 8-17,21 7 14,4-1-60,1-4 1,1-4 0,0-3-1,2-4 1,0-4 0,38-2 45,-36-3 104,-97-5 50,-1 2 1,0-1-1,1 1 0,-1 1 1,1 0-1,0 0 0,0 1 1,0 0-1,-6 4-154,-19 12 244,-32 23-244,27-16 200,-7 3-38,-29 17 181,3 4 0,-50 45-343,116-90-30,-1 1-10,0 0 0,0 0 0,0 1 0,1 0 0,1 1 0,-1-1 1,-2 7 39,8 0-2802,1-11-269,0-3-2849</inkml:trace>
  <inkml:trace contextRef="#ctx0" brushRef="#br0" timeOffset="15893.23">6470 4012 6355,'0'0'1950,"0"0"-1256,0 0 405,0 0 464,0 0-447,0 0-217,90-7-78,295-23 217,-13-6 1011,-152 18-1182,-58 7-303,-1-8 1,62-18-565,-222 37-2,0 0 1,0 0-1,0 0 1,0 0 0,0 0-1,-1 0 1,1-1 0,0 1-1,0 0 1,0 0-1,-1-1 1,1 1 0,0 0-1,0-1 1,-1 1-1,1-1 1,0 1 0,0-1-1,-1 1 1,1-1 0,-1 0-1,1 1 1,-1-1-1,1 0 1,-1 1 0,1-1-1,-1 0 1,1 0-1,-1 1 1,0-1 0,1 0-1,-1 0 1,0 0-1,0 0 2,-1 0-99,1 0-1,-1 0 0,0 0 0,0 1 1,1-1-1,-1 0 0,0 0 0,0 0 0,0 1 1,0-1-1,0 1 0,0-1 0,0 0 0,-1 1 1,1 0-1,0-1 0,0 1 0,0 0 0,0 0 1,-1-1-1,1 1 0,0 0 0,-1 0 100,-30-3-4234,-2 3-2126</inkml:trace>
  <inkml:trace contextRef="#ctx0" brushRef="#br0" timeOffset="16798.02">6917 3599 3602,'0'0'584,"0"0"745,0 0 301,0 0-531,0 0-5,17-12 285,51-37-211,-58 44 4643,-18 14-4744,-19 16-1229,-128 103 1521,-6-7 0,-62 29-1359,184-125 54,13-9 34,1 1 0,-20 18-88,45-35-9,-1 1 1,1-1-1,-1 1 1,0 0 0,1 0-1,0-1 1,-1 1 0,1 0-1,-1 0 1,1-1 0,0 1-1,0 0 1,-1 0 0,1 0-1,0 0 1,0-1 0,0 1-1,0 0 1,0 0 0,0 0-1,0 0 1,0 0 0,1-1-1,-1 1 1,0 0 0,0 0-1,1 0 1,-1-1 0,0 1-1,1 0 1,-1 0-1,1-1 1,-1 1 0,1 0-1,-1-1 1,2 1 8,20 19 210,122 65 1208,-77-48-1283,-2 2 1,-1 3 0,-3 3 0,-1 3-136,-36-23-807,-14-6-2476,-9-18-1351</inkml:trace>
  <inkml:trace contextRef="#ctx0" brushRef="#br0" timeOffset="18081.09">7581 1139 2401,'0'0'8727,"0"0"-6510,0 0-318,0 0 425,0 0-814,0 0-720,-32 115-38,-102 371-328,75-247-122,21-46 17,9-43-251,-19 48-68,48-198-47,0 1 0,0 0 1,-1-1-1,1 1 0,0-1 1,0 1-1,0-1 1,0 1-1,0 0 0,-1-1 1,1 1-1,0-1 1,0 1-1,-1-1 0,1 1 1,0-1-1,-1 1 0,1-1 1,-1 0-1,1 1 1,0-1-1,-1 0 0,1 1 1,-1-1-1,1 0 0,-1 1 1,1-1-1,-1 0 1,0 0-1,1 0 0,-1 1 1,1-1-1,-1 0 0,1 0 1,-1 0-1,0 0 1,1 0-1,-1 0 0,1 0 1,-1 0-1,1 0 0,-1 0 1,0-1-1,1 1 1,-1 0-1,1 0 0,-1 0 1,1-1-1,-1 1 1,1 0-1,-1-1 0,1 1 1,-1 0-1,1-1 0,-1 1 47,-19-26-5428,4-9-3798</inkml:trace>
  <inkml:trace contextRef="#ctx0" brushRef="#br0" timeOffset="19815.73">7089 2138 1024,'0'0'977,"0"0"242,0 0-528,0 0-363,0 0-42,-11-9-121,-31-27 33,41 35-141,-1-1 0,1 1 0,0 0 0,0-1 1,0 1-1,0-1 0,0 1 0,0-1 0,1 1 0,-1-1 1,0 0-1,1 1 0,-1-1 0,1 0 0,0 1 1,0-1-1,-1 0 0,1 0 0,0 1 0,1-1 1,-1 0-1,0 0 0,0 1 0,1-1 0,-1 0-57,1-7 945,0-69 4935,3 7-2977,7-37-2903,-9 72 1708,-1 23 115,3 41-942,14 214-619,5 52 378,-13-225-518,2-1 0,3-1 0,9 18-122,-18-71 7,-5-12 22,0 0 0,1 1 0,-1-1 0,0 1 0,-1-1 0,1 1 0,0-1 0,-1 1 0,1-1 0,-1 1 0,0 0-1,0 0-28,0-3 283,0 0 43,0 0-193,0 0-32,33-48-31,42-34-75,3 3-1,3 4 1,4 4 0,72-46 5,-157 117-32,0 0 0,0 0 1,0 0-1,1 0 1,-1 0-1,0 0 0,0 0 1,0 0-1,1 0 1,-1-1-1,0 1 0,0 0 1,0 0-1,1 0 1,-1 0-1,0 0 0,0 0 1,0 0-1,0 0 1,1 0-1,-1-1 0,0 1 1,0 0-1,0 0 1,0 0-1,0 0 0,0-1 1,1 1-1,-1 0 1,0 0-1,0 0 0,0 0 1,0-1-1,0 1 1,0 0-1,0 0 0,0 0 1,0-1-1,0 1 1,0 0-1,0 0 0,0 0 1,0-1-1,0 1 1,0 0-1,0 0 0,0 0 1,0-1-1,0 1 1,0 0-1,0 0 0,-1 0 1,1 0-1,0-1 1,0 1-1,0 0 1,0 0-1,0 0 0,0 0 1,-1 0 31,-11-2-2567,12 2 2566,-23 0-4372</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19-06-09T15:26:26.264"/>
    </inkml:context>
    <inkml:brush xml:id="br0">
      <inkml:brushProperty name="width" value="0.05292" units="cm"/>
      <inkml:brushProperty name="height" value="0.05292" units="cm"/>
      <inkml:brushProperty name="color" value="#FF0000"/>
    </inkml:brush>
  </inkml:definitions>
  <inkml:trace contextRef="#ctx0" brushRef="#br0">8035 17528 172 0,'0'0'133'16,"0"0"-115"-16,0 0 67 16,0 0 54-16,0 0-104 15,0 0 5-15,0 0 25 16,0 0-18-16,0 0 34 16,0 0-17-16,0 0-6 0,0 0 21 15,0 0-44-15,0 0 2 16,0 0-20-16,0 0-9 15,-1 0 14-15,-1 0-11 16,2 0-11-16,0 0 18 16,0 0-13-16,0 0-5 15,0 0 0-15,0 0-8 16,0 0 4-16,8 0 4 16,12 0 0-16,11 0 23 15,5 0-18-15,5 0-5 16,1 0 0-16,-1 0 7 15,-3 0-11-15,-5 0 4 16,-10 0 0-16,-8 0-8 0,-6 0 5 16,-5 0-32-1,-4 0-33-15,0 0-47 0,0-3-90 16</inkml:trace>
  <inkml:trace contextRef="#ctx0" brushRef="#br0" timeOffset="427.83">8040 17288 526 0,'0'0'203'0,"0"0"-91"16,0 0-1-16,0 0-15 16,0 0-67-16,0 0-27 0,8 0 23 15,9-3-15-15,11-3 1 16,7 2 25-16,7-3-33 16,6 1-3-16,5 1 0 15,-2-1-13-15,0 1-33 16,-4 0-262-16</inkml:trace>
  <inkml:trace contextRef="#ctx0" brushRef="#br0" timeOffset="1085.94">8749 16864 787 0,'0'0'139'0,"0"0"3"16,0 0 1-16,0 0-108 16,0 0-31-16,0 0 8 15,22 62 22-15,-7-16 1 16,-2 9 3-16,3-3-34 16,-4 1 20-16,1-5-24 15,-3-2 0-15,0-4-1 16,-2-5 1-16,-1-7-8 15,0-3-27-15,1 1-67 16,-3-5-130-16,0-8-331 0</inkml:trace>
  <inkml:trace contextRef="#ctx0" brushRef="#br0" timeOffset="2819.9">9185 16734 605 0,'0'0'119'15,"0"0"29"-15,0 0 41 16,0 0-90-16,0 0-47 16,0 0 5-16,0 0-44 15,-18-46-8-15,18 46-8 0,0 16 6 16,0 3-3-16,6 9 17 16,6-1-9-16,3 0-1 15,1 3-6-15,3-4 7 16,0-1 3-16,-1 3-7 15,-1-2-4-15,-1-2 0 16,-1 3 7-16,-2-6-9 16,1 1 2-16,-1-1 0 15,0-2-2-15,-1 0 3 16,1-3-1-16,0-5 0 0,-3-2 4 16,3 1-4-1,-2-1 0-15,-1 1 0 0,1-6 1 16,1 3 3-16,-2 1-4 15,1 0 0-15,-2 2 7 16,0-1-8-16,-1 1 1 16,-2 1 0-16,1-4-6 15,0 6 7-15,-4-3-1 16,3 1 0-16,-1 2 0 16,-2 4-3-16,-3-1 3 15,0 5-9-15,-1-3 3 16,-17-1 12-16,-5 0-3 15,-5-2 4-15,0-9-3 16,-2 1-8-16,2-7 1 16,5 0-14-16,1-15 15 0,6-2-19 15,6-1 9-15,6 5 7 16,1 2 5-16,3 5 4 16,0 4-4-16,0 2 1 15,-1 0 0-15,-1 0-1 16,-6 0-7-16,-7 6 2 15,-5 3 10-15,-8-2 0 16,-5-2-5-16,5-5 6 16,0 0 5-16,4-7-11 15,8-11 15-15,4-6 3 16,8 0-11-16,4-6-3 16,5-3-4-16,17-1 0 0,10-2-3 15,5 3 3-15,2-7-31 16,-39 40-28-16,88-63-96 15,-44 32-190-15</inkml:trace>
  <inkml:trace contextRef="#ctx0" brushRef="#br0" timeOffset="3614.38">9903 17242 364 0,'0'0'181'0,"0"0"-23"0,0 0-61 15,0 0-23-15,0 0-14 16,0 0 25-16,-9 17-31 16,-4-14 4-16,-2-3-5 15,-3 0-52-15,1-4 9 16,3-9-10-16,-1-3 1 15,8 1-11-15,0-3 4 16,6 1 6-16,1 2-4 16,0-1-25-16,10 2 28 15,8 3-3-15,-1 0 4 16,6 1 3-16,-4 3 0 16,-1 5-2-16,-4 2 4 0,-3 0 3 15,-4 0-5-15,-2 6-3 16,-3 11 3-16,-2 1 8 15,0 2-6-15,0 0 1 16,-7-1-6-16,-3 0-54 16,3-6-30-16,2-9-95 15,5-4-242-15</inkml:trace>
  <inkml:trace contextRef="#ctx0" brushRef="#br0" timeOffset="4086.36">10229 17249 382 0,'0'0'147'16,"0"0"-3"-16,0 0-2 15,0 0-33-15,0 0-44 16,0 0 14-16,-45 32-18 0,31-32-46 16,2 0 13-1,2-3-12-15,2-9-13 0,3 1 4 16,5-8-2-16,0 0-5 15,0-5 0-15,13 0 7 16,6 3-7-16,2 2 0 16,0 6 0-16,-3 3-2 15,-1 3 6-15,-2 6-2 16,-2 1 11-16,-2 0-4 16,-2 0-8-16,-3 2-1 15,-1 8 0-15,-3 0-3 16,-2 2 3-16,0 1-1 15,0 3-16-15,-5 2-72 16,-7 4-99-16,1-1-236 16</inkml:trace>
  <inkml:trace contextRef="#ctx0" brushRef="#br0" timeOffset="10934.03">10777 17087 585 0,'0'0'43'0,"0"0"46"15,0 0 66-15,0 0-96 16,0 0-27-16,0 0 45 15,0 0-52-15,3 0 3 16,4 0 13-16,5 4 6 0,2 0 6 16,3-1-27-16,4 1-3 15,3 3-5-15,8-7-10 16,3 1-8-16,4-1 0 16,4 0 5-16,0 0-18 15,0-4-7-15,-4-4-79 16,-6-3-151-16,-10 2-331 15</inkml:trace>
  <inkml:trace contextRef="#ctx0" brushRef="#br0" timeOffset="11303.84">11018 16931 486 0,'0'0'141'0,"0"0"-42"15,0 0 72-15,0 0-70 0,0 0-32 16,0 0-39 0,-5-21-15-16,5 37-8 15,3 8 22-15,8 4 21 0,-2 6-35 16,-1-5-9-16,0 1 3 16,-3-1-9-16,-2 5-1 15,-1-1-49-15,-2 1-212 16,0-4-251-16</inkml:trace>
  <inkml:trace contextRef="#ctx0" brushRef="#br0" timeOffset="11791.26">10864 17472 374 0,'0'0'329'0,"0"0"-204"16,0 0 71-16,0 0-85 16,0 0-64-16,0 0-47 15,0 0 0-15,61-9 55 16,-11 7-23-16,5-1-15 16,2 0-16-16,0-4-1 0,4 1-53 15,-5-8-302 1</inkml:trace>
  <inkml:trace contextRef="#ctx0" brushRef="#br0" timeOffset="13816.39">11596 16697 135 0,'0'0'535'0,"0"0"-441"16,0 0 60-16,0 0-80 15,0 0-13-15,0 0-25 16,0-18-35-16,0 18 28 15,0 0-29-15,2 0 0 16,6 8-5-16,2 9 20 16,2 3-13-16,2 5 0 15,-2-1 14-15,5 0-8 16,-3 3-8-16,2-6 1 16,-2 0 14-16,2-1-8 15,-2-1-7-15,-3 1 0 16,-1-4 9-16,0 0-6 0,0-1-3 15,0 0 1-15,0-1 7 16,0 1 0-16,3-2-8 16,-3-1 0-16,-1-1 10 15,2-1-1-15,-1 0-9 16,-1-1 1-16,1 1 4 16,0-3 1-16,0 4-6 15,-1-6 0-15,1 1 9 16,-2-1-13-16,-1 2 4 15,0-1 0-15,1-2-2 16,-3 2 9-16,1 0-7 16,0-1 0-16,-1 2 10 0,-1 1-5 15,2 2-5-15,-3-1 0 16,1 5 1-16,-1 0 2 16,-3 3-3-16,0 0 0 15,0-1 8-15,-13 1-7 16,-5-3-1-16,-2-1 0 15,-7-7 8-15,0-3-3 16,2-3-5-16,0 0 0 16,5-10-17-16,2-8 9 15,5-3-3-15,6-3-1 16,4 5-3-16,3 8 18 16,0 5-3-16,0 5 0 15,-2 1 9-15,1 0-19 0,-8 0 10 16,-10 4 0-16,-8 9 1 15,-8 1 5-15,-1-4-6 16,5-7 0-16,4-3 6 16,2 0-5-16,4-7-1 15,6-9 0-15,5-5 14 16,7-1-5-16,3 1-9 16,4-2 0-16,20-4-2 15,10 0-11-15,10 0 4 16,8 3-58-16,5 1-71 15,0 1-207-15</inkml:trace>
  <inkml:trace contextRef="#ctx0" brushRef="#br0" timeOffset="14213.47">12606 16822 624 0,'0'0'267'16,"0"0"-107"-16,0 0 17 15,0 0-136-15,0 0-24 16,0 0 38-16,-58 145-38 16,29-79 27-16,2-2-35 15,0-3-8-15,3-6 4 16,2-6-5-16,3-6-6 15,2-8-40-15,6-7-77 0,3-15-99 16,7-13-244 0</inkml:trace>
  <inkml:trace contextRef="#ctx0" brushRef="#br0" timeOffset="14634.12">12761 17270 148 0,'0'0'318'0,"0"0"-154"16,0 0 11-16,0 0-62 15,0 0-28-15,0 0-29 16,-104 31-12-16,96-35 19 16,1-8-62-16,6-5 9 15,1-4-10-15,0-1 9 16,13-2-15-16,8 1 6 16,2 6 0-16,0 5-15 15,-4 5 14-15,-3 4 1 16,-6 3 0-16,-2 0-10 15,-3 0 8-15,-3 6 2 16,0 8 0-16,-2 6 27 0,0 5-27 16,-15 0 12-16,-2 1-12 15,-3-2-38-15,-2-3-60 16,-2-9-162-16</inkml:trace>
  <inkml:trace contextRef="#ctx0" brushRef="#br0" timeOffset="15284.79">12210 17052 308 0,'0'0'85'0,"0"0"20"15,0 0 25-15,0 0-60 16,0 0-1-16,0 0-12 16,-77 19-35-16,65-23 40 15,3-9 6-15,3-4-27 16,4-1 10-16,2-3-35 16,0 1-2-16,5 3-9 15,7 4 5-15,0 6-10 0,-3 3 0 16,0 4 2-16,-1 0-8 15,0 0 6-15,-1 0 0 16,2 7 3-16,0 4 6 16,-1 2-9-16,-1 1 0 15,-2 1 1-15,-5 0-6 16,0 0 5-16,-5 2-58 16,-18 4 2-16,-7-5-134 15,-3-3-456-15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5T11:57:18.051"/>
    </inkml:context>
    <inkml:brush xml:id="br0">
      <inkml:brushProperty name="width" value="0.05" units="cm"/>
      <inkml:brushProperty name="height" value="0.05" units="cm"/>
      <inkml:brushProperty name="color" value="#33CCFF"/>
    </inkml:brush>
  </inkml:definitions>
  <inkml:trace contextRef="#ctx0" brushRef="#br0">3 575 7443,'0'0'462,"0"0"-190,0 0 387,0 0-107,-2 0 1236,5 0 2755,11-1-4424,0-1 0,0-1 1,0 0-1,-1-1 0,0 0 0,13-6-119,11-4 144,127-42-54,976-302 418,-1103 348-505,-1-1 6,1 3 1,1 1 0,6 1-10,-37 6 11,-6 0 47,-1 0 28,0 0-1,0 0 35,0 0-88,0 0-72,0 0-64,0 0 11,0 0-35,0 0-153,0 0-188,-5-27 255,3 24 188,-1 0 0,1 1-1,0-1 1,-1 1 0,1-1-1,-1 1 1,0 0 0,0 0-1,1 0 1,-2 0-1,1 0 1,0 1 0,0-1-1,0 1 1,-1 0 0,1 0-1,-1 0 1,1 1 0,-1-1-1,0 1 27,-13-2-28,-1 1-1,0 1 1,-11 1 28,-1 1-108,-598 4 508,1506-8 235,-875-9 527,-3 5-2057,-1 6 1058,0 0-40,0 0 7,1 0-74,-1 0-1,0 0 1,0-1-1,1 1 1,-1 0-1,0 0 1,1 0-1,-1 0 1,0 0-1,0 0 1,1 0-1,-1 0 1,0 0-1,0 0 1,1 0-1,-1 0 1,0 1-1,1-1 1,-1 0-1,0 0 1,1 1 0,-1-1-1,0 1 1,1-1-1,-1 0 1,0 1-56,-20 14 87,0 1 0,1 1 0,1 0 0,-8 10-87,-11 10 212,-22 20-112,2 3 1,3 2-1,2 3 1,4 1-1,2 3 1,-5 17-101,47-77 10,4-6 8,-1 0 0,1 0 0,-1 0 0,0 0 0,0-1-1,0 1 1,0-1 0,-1 1 0,1-1 0,-1 0-18,5-1-3744,12-4 1344,8-14-1805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5T11:57:28.319"/>
    </inkml:context>
    <inkml:brush xml:id="br0">
      <inkml:brushProperty name="width" value="0.05" units="cm"/>
      <inkml:brushProperty name="height" value="0.05" units="cm"/>
      <inkml:brushProperty name="color" value="#33CCFF"/>
    </inkml:brush>
  </inkml:definitions>
  <inkml:trace contextRef="#ctx0" brushRef="#br0">358 80 2545,'0'0'2724,"0"0"-851,0 0 331,0 0-259,0 0-702,0 0-224,-4-13-19,-11-40 70,10 41 536,3 11-868,0 12-627,17 285 103,-2-100 100,-4 425-1527,-9-547-592,-1-77 1452,1-1 0,-1 1 0,1-1-1,-1 1 1,0 0 0,0 0 0,-1 0-1,1-1 1,-1 1 0,1 0 0,-1 1-1,0-1 1,0 0 0,0 0 0,-1 1-1,-1-3 354,-13-16-5038,14 16 3694</inkml:trace>
  <inkml:trace contextRef="#ctx0" brushRef="#br0" timeOffset="1029.02">1 917 576,'0'0'1486,"0"0"-688,0 0 346,0 0 676,0 0-374,0-6-160,0 6-1282,2-29 1389,-2 4 2788,0 25-3684,0 0-129,0 0-147,0 0-127,3 0-111,1 1 0,-1-1 1,0 1-1,0 0 1,0 0-1,1 0 1,-1 1-1,-1-1 0,1 1 1,0 0-1,0 0 1,0 0-1,-1 0 0,1 0 1,-1 0-1,0 1 1,1 0 16,37 50 329,-32-41-235,192 308 883,-167-263-943,-2 9-98,-19-51 266,-11-15-182,-1 0 0,0 0 0,0 0-1,1 0 1,-1 0 0,0 0 0,0 0-1,1 0 1,-1 0 0,0 0 0,1 0 0,-1 0-1,0 0 1,0 0 0,1-1 0,-1 1-1,0 0 1,0 0 0,0 0 0,1 0-1,-1 0 1,0-1 0,0 1 0,0 0 0,1 0-1,-1 0 1,0-1 0,0 1 0,0 0-1,0 0 1,1-1 0,-1 1 0,0 0-1,0 0 1,0-1 0,0 1-20,7-40 1496,-4 18-1497,12-43 47,3 1 0,2 1 0,3 0 0,3 2 0,2 1 0,3 1 0,3 2 0,29-38-46,-62 94-226,-5 35-220,-9-12 393,1-4-1488,9-7-2694,3-11-423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5-15T11:54:49.381"/>
    </inkml:context>
    <inkml:brush xml:id="br0">
      <inkml:brushProperty name="width" value="0.05" units="cm"/>
      <inkml:brushProperty name="height" value="0.05" units="cm"/>
      <inkml:brushProperty name="color" value="#33CCFF"/>
      <inkml:brushProperty name="ignorePressure" value="1"/>
    </inkml:brush>
  </inkml:definitions>
  <inkml:trace contextRef="#ctx0" brushRef="#br0">0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5T11:56:29.563"/>
    </inkml:context>
    <inkml:brush xml:id="br0">
      <inkml:brushProperty name="width" value="0.05" units="cm"/>
      <inkml:brushProperty name="height" value="0.05" units="cm"/>
      <inkml:brushProperty name="color" value="#33CCFF"/>
    </inkml:brush>
  </inkml:definitions>
  <inkml:trace contextRef="#ctx0" brushRef="#br0">1812 1250 6947,'0'0'3244,"0"0"-2099,0 0 258,0 0 625,0 0-860,0 0-666,-3 0-227,-11 0-193,11 0 1,3 0-75,0 0 43,0 0 109,3 0 115,3 0-182,1-1 0,0 0 1,-1 0-1,1-1 0,-1 0 1,1 0-1,-1-1 0,0 1 1,6-5-94,56-36 330,-35 21-228,478-270 27,-455 263-132,508-252-53,-542 266-623,-23 10 196,-11 1 231,-89-6-372,0 5 1,0 5-1,-40 6 624,-66 0 222,125-6 1016,81 0-1180,1 0 14,0 0-58,0 0-92,0 0-58,41 2-18,20-1 170,1-3 0,-1-3 0,47-9-16,5-7 12,-42 9-6,-1-2 0,65-24-6,-119 34 292,0 1 1,1 0-1,13 1-292,-23 1-397,-6 1 465,0-1-1,1 1 1,-1 0-1,0 0 1,0 0-1,0 0 1,1 0-1,-1 0 1,0 0 0,0 0-1,0 0 1,1 1-1,-1-1 1,0 0-1,0 1 1,0-1-1,1 1-67,-2 1 96,1-1 0,-1 1-1,0-1 1,0 1 0,0 0-1,0-1 1,0 1-1,0-1 1,0 1 0,-1 0-1,1-1 1,0 1 0,-1-1-1,1 1 1,-1-1-1,0 2-95,-39 105 525,-4-3-1,-18 26-524,43-90 40,-51 98 117,-31 39-157,98-173 12,2-3-2,0 0 0,0 0 0,0-1 0,0 1 1,0 0-1,-1-1 0,1 1 0,0-1 0,-1 1 0,1-1 1,-1 0-1,0 1-10,1-2 98,1 0-55,0 0-11,0 0 24,0 0-93,0 0-89,0 0-212,0 0 20,0 0-202,0 0-264,4-2-1628,-2 0 1504,1 0 1,-1-1 0,0 0-1,0 1 1,0-1-1,0 0 1,0 0 0,-1 0-1,1-1 908,5-17-8801</inkml:trace>
  <inkml:trace contextRef="#ctx0" brushRef="#br0" timeOffset="1680.56">4332 466 3778,'0'0'3852,"0"0"-2091,0 0 696,0 0-376,0 0-843,0 0-280,-12-3-390,7 1-524,-29-8 49,34 10-93,0 0 0,1 0 1,-1-1-1,0 1 1,0 0-1,0 0 1,0 0-1,0 0 1,0 0-1,0 0 0,0 0 1,0 0-1,0 0 1,0-1-1,0 1 1,0 0-1,0 0 1,0 0-1,0 0 0,0 0 1,0 0-1,0 0 1,0 0-1,0-1 1,0 1-1,0 0 1,0 0-1,0 0 0,0 0 1,0 0-1,0 0 1,0 0-1,0 0 1,0-1-1,0 1 1,0 0-1,0 0 1,-1 0-1,1 0 0,0 0 1,0 0-1,0 0 1,0 0-1,0 0 1,0 0-1,0 0 1,0 0-1,0 0 0,-1 0 1,1 0-1,0 0 1,0 0-1,0 0 1,0 0-1,0 0 1,0 0-1,0 0 0,0 0 1,-1 0-1,1 0 1,0 0-1,0 0 1,0 0-1,0 0 0,24 0 67,114 12 600,183 9 710,595-11-684,-914-10-717,-64-9-4150,36 4 1246,-15-3-3877</inkml:trace>
  <inkml:trace contextRef="#ctx0" brushRef="#br0" timeOffset="2760.54">4876 1 3586,'0'0'3318,"0"0"-562,0 0-144,0 0-854,0 0-461,-11 3-200,-10 5-632,1 1 1,-1 1-1,1 1 1,-12 9-466,-86 62 1149,49-32-674,-11 6-169,-3-3 0,-2-4 0,-76 31-306,158-78 73,0-1 0,-1 1 0,1-1 0,0 0 0,-1 0 1,1 0-1,-1-1 0,1 1 0,-1-1 0,0 0 0,1 0 0,-1 0 0,0 0-73,8 7-202,-4-7 202,1 1-1,-1-1 1,0 1-1,0-1 0,1 1 1,-1-1-1,0 1 1,0-1-1,1 0 0,-1 1 1,0-1-1,1 1 1,-1-1-1,1 0 0,-1 0 1,0 1-1,1-1 0,-1 0 1,1 1-1,-1-1 1,1 0-1,-1 0 0,1 0 1,0 0 0,57 21 181,-33-14-104,-1 2 0,0 1 0,-1 0 0,0 2-1,9 6-76,-21-10 25,214 147 283,-155-102-296,-2 3 1,5 10-13,-70-63-2,-2-2 0,0 0-1,0-1 1,0 1-1,0 0 1,0 0-1,0 0 0,0 0 1,0 0-1,-1 1 1,1-1-1,0 0 0,-1 0 1,1 0-1,-1 1 1,1-1-1,-1 0 1,0 1-1,0 0 3,0-2-37,0 0-54,0 0-181,0 0-419,-1-12-4384,-4-5-4153</inkml:trace>
  <inkml:trace contextRef="#ctx0" brushRef="#br0" timeOffset="5527.74">3569 2979 3650,'0'0'2993,"0"0"-336,0 0-72,0 0-754,0 0-770,179-19-407,559-61-6,-456 48-151,-197 23-12,-40 5 170,-1-2 1,0-2-1,19-6-655,-62 14-79,0-1 0,0 1 0,0 0 0,-1 0 0,1-1 0,0 1 0,0 0 0,0 0 0,0 0 0,-1 0 0,1 0 0,0 0 0,0 0 0,0 1 0,-1-1 0,1 0 0,0 0 0,0 1 0,0-1 0,-1 0 0,1 1 0,0-1 0,-1 1 0,1-1 0,0 1 0,-1-1 0,1 1 0,0-1 0,-1 1 79,0 0-377,0-1 143,25-1-14,-26-2 176,-1 0 1,1-1 0,-1 1 0,0 0-1,1 0 1,-1 0 0,-1 0 0,1-1 71,-1 1 1,1 0 1,0 0-1,0 0 1,0-1-1,0 1 1,0-1-1,1 1 1,-1-2-2,1-1 43,-1 1-1,-1 0 1,1 0-1,-1 0 1,0 0-1,0 0 1,0 1 0,0-1-1,-1 1 1,0 0-1,0 0 1,0 0 0,-1 1-1,1-1 1,-1 1-1,0 0 1,1 0-1,-1 1 1,-4-2-43,-8-3 36,1 0 0,-1 2 0,-1 0 1,1 1-1,-12-1-36,-99-20 20,65 11 281,0 4-1,-13 0-300,-33 4 1142,91 1-746,19 2-139,13 4-141,21 7 56,-1 1 0,15 7-172,41 10 277,70 9-228,2-8 0,1-6-1,1-8 1,65-7-49,-192-5-93,-37-1 88,0 0 1,0 1 0,0-1 0,0 0-1,0 0 1,0 0 0,0 0 0,0 0-1,0 0 1,0 0 0,0 0 0,0 0-1,0 0 5,-21 0-6,13 0 81,0 1-1,1-1 1,-1 1-1,0 0 1,1 1-1,-1 0 1,1 0-1,-1 1 1,1 0-1,0 0 1,0 0-1,0 1 1,-2 2-75,-207 142 905,87-56-570,19-15 255,-48 45-590,152-116 3,-18 12 66,23-18-16,1 0-5,0 0-288,-1 0 0,1 0 0,-1 0 0,1-1 0,-1 1 0,0 0 0,1-1-1,-1 1 1,1 0 0,-1-1 0,1 1 0,-1 0 0,1-1 0,0 1 0,-1-1 0,1 1-1,-1-1 1,1 1 0,0-1 0,-1 1 0,1-1 0,0 1 0,0-1 240,-3-14-8932</inkml:trace>
  <inkml:trace contextRef="#ctx0" brushRef="#br0" timeOffset="7716.85">3720 1069 4418,'0'0'3556,"0"0"-1485,0 0 279,0 0-768,0 0-792,0 5-390,6 227 3720,-2 76-2645,-6-230-1350,-4-1 0,-15 73-125,-18 20 28,-7-2 0,-32 66-28,75-224-45,3-7 26,-1-1 1,1 1-1,-1-1 1,0 1 0,0-1-1,0 0 1,0 1 0,-1-1-1,1 0 1,-1 1 18,2-3-139,0-11-413,-1-33-350,2-73-6395,3 70 1399</inkml:trace>
  <inkml:trace contextRef="#ctx0" brushRef="#br0" timeOffset="9167.91">3650 1161 3666,'0'0'757,"0"0"276,0 0 183,0 0-482,0 0-443,0-5-40,1-21 108,0-12 5196,-1 38-5077,0 0-193,0 0 100,0 0-39,-1-35 1930,-17 74-2118,-1-1 1,-2 0-1,-15 18-158,-82 108 925,77-109-900,-11 9 105,25-32 12,-20 32-142,45-60-16,0-1 0,0 1 0,1-1 1,-1 1-1,1 0 0,0 0 0,0 0 1,0 0-1,0 0 0,1 0 0,-1 0 0,1 1 16,0-4 99,0-1-46,0 0 20,0 0 81,9-26 44,6 3-186,2 1 1,1 0 0,15-14-13,15-19 4,22-30 63,-4-4 0,-4-2-1,15-35-66,-63 97 118,-11 22-72,0-1 1,0 1 0,1 0-1,0 0 1,1 1 0,-1-1 0,1 1-1,4-4-46,-7 8 42,-1 0-1,0 0 1,0 0-1,0 0 0,0 0 1,-1-1-1,1 1 1,0 0-1,-1 0 0,1-2-41,2-9 13,5-2 50,-3 14-63,5 29 39,-9-26-29,19 77 307,14 55 201,5-2 0,48 105-518,-62-180 78,6 15-39,13 16-39,-41-89 385,-1-9-296,2-12-243,-4 19 146,6-42-1551,-5 14-2642,-1 6-5526</inkml:trace>
  <inkml:trace contextRef="#ctx0" brushRef="#br0" timeOffset="10650.66">248 3042 2481,'0'0'7542,"0"0"-5824,0 0-840,0 0-142,0 0-186,0 0-107,59-6-147,196-21 272,65-23 979,-222 31-1029,547-93 995,-644 112-1484,1 0 0,-1 0 0,0-1-1,1 1 1,-1 0 0,0 0 0,0-1 0,1 1 0,-1-1 0,0 1-1,0-1 1,0 1 0,1-1 0,-1 0 0,0 1 0,0-1 0,0 0-1,0 0 1,0-1-29,-1 2-2,0-1-1,-1 0 0,1 1 1,-1-1-1,1 0 0,0 1 1,-1-1-1,0 1 0,1-1 1,-1 1-1,1-1 0,-1 1 0,1 0 1,-1-1-1,0 1 0,1-1 1,-1 1-1,0 0 0,0 0 1,1 0-1,-1-1 0,0 1 1,0 0 2,-52-11-2291,44 11 428,5 0-6025,4 0 2302</inkml:trace>
  <inkml:trace contextRef="#ctx0" brushRef="#br0" timeOffset="11797.02">571 2652 2609,'0'0'1569,"0"0"424,0 0 149,0 0-434,0 0-294,7-12-80,23-35-246,-22 35-197,-8 12-104,0 0-344,0 2-413,0-1-1,0 1 1,0 0-1,0-1 1,-1 1-1,1-1 1,0 1 0,-1 0-1,0-1 1,1 1-1,-1-1 1,0 1-1,1-1 1,-1 1-30,-1 2 80,-17 29 474,0-1 0,-3 0 0,0-2 0,-2 0 0,-24 22-554,8-7 332,-51 58 509,-11 2-841,54-60 186,-2-3 1,-2-1 0,-18 8-187,70-49 7,0 1-1,0-1 1,0 0 0,0 0 0,0 0-1,0 0 1,0 1 0,0-1-1,0 0 1,0 0 0,0 0 0,0 0-1,0 1 1,0-1 0,0 0 0,0 0-1,0 0 1,0 1 0,0-1-1,0 0 1,0 0 0,0 0 0,0 0-1,0 0 1,1 1 0,-1-1 0,0 0-1,0 0 1,0 0 0,0 0-1,0 0 1,0 1 0,1-1 0,-1 0-1,0 0 1,0 0 0,0 0 0,0 0-1,0 0 1,1 0 0,-1 0-1,0 0 1,0 0 0,0 0 0,1 0-1,-1 0 1,0 0 0,0 0 0,0 0-1,0 0 1,1 0 0,-1 0-1,0 0 1,0 0 0,0 0 0,0 0-1,1 0 1,-1 0 0,0 0 0,0 0-7,26 4 129,35 1 176,-21-1-185,0 0 1,0 3-1,-1 1 1,0 2-1,0 2 1,-1 1-1,4 4-120,46 24-12,-2 2 0,32 26 12,-118-69-31,0 0 1,0 0 0,1 0 0,-1 0-1,0 0 1,0 0 0,0 0 0,0 0-1,0 0 1,1 0 0,-1 0 0,0 0 0,0 0-1,0 0 1,0 0 0,0 0 0,1 0-1,-1 0 1,0 0 0,0 0 0,0 0-1,0 0 1,0 0 0,0 0 0,1 0-1,-1 0 1,0 0 0,0 0 0,0 0-1,0 0 1,0 0 0,0 0 0,1-1-1,-1 1 1,0 0 0,0 0 0,0 0-1,0 0 1,0 0 0,0 0 0,0 0-1,0-1 1,0 1 0,0 0 0,0 0-1,0 0 1,0 0 0,0 0 0,0-1-1,0 1 1,0 0 0,0 0 0,0 0-1,0 0 1,0 0 0,0-1 30,0-11-683,0 8 56,-2-28-3986</inkml:trace>
  <inkml:trace contextRef="#ctx0" brushRef="#br0" timeOffset="14662.73">1514 4209 944,'0'0'6892,"0"0"-5001,0 0-165,0 0 56,0 0-1251,22-2-133,299-27 2569,79 7-1653,-177 14-308,1-11 0,24-13-1006,-222 28-14,-14 3-4,-1-1 1,0 0-1,0 0 1,0-1-1,0-1 1,-1 0-1,1 0 1,1-2 17,-3-4-667,-13 3-511,-24-2-1345,7 2 1939,18 5 495,0-1 0,1 1 0,-1-1-1,1 0 1,0 1 0,-1-1 0,1 0 0,1 0 0,-1-1 0,0 1 0,1 0-1,0 0 1,-1-1 0,1 1 0,1-1 0,-1 1 0,0-2 89,0-1-19,-1-1 1,0 1-1,-1-1 0,1 1 1,-1 0-1,0 0 1,-1 0-1,0 0 1,0 0-1,0 1 0,0 0 1,-1 0-1,0 0 1,0 0-1,0 1 1,0 0-1,-1 0 0,-2-1 19,-11-5-11,-1 1 1,0 1-1,-1 0 0,0 2 0,-1 0 11,-68-25 925,66 14 354,22 15-1138,0 0 0,0 1 1,0-1-1,0 0 0,-1 1 0,1-1 0,-1 1 0,1 0 0,-1 0 0,1 0 0,-1 0 1,0 0-1,1 0 0,-2 1-141,3 0 42,1 0-84,-36-2 319,13 2-264,15 1 124,-1-1 0,0 0 0,0 0 0,1-1 0,-1 0 0,0-1 0,1 0 0,-1 0 0,-1-1-137,7-1 64,14 3-39,19 3-23,13 9 14,-1 2 1,0 2 0,14 8-17,21 7 14,4-1-60,1-4 1,1-4 0,0-3-1,2-4 1,0-4 0,38-2 45,-36-3 104,-97-5 50,-1 2 1,0-1-1,1 1 0,-1 1 1,1 0-1,0 0 0,0 1 1,0 0-1,-6 4-154,-19 12 244,-32 23-244,27-16 200,-7 3-38,-29 17 181,3 4 0,-50 45-343,116-90-30,-1 1-10,0 0 0,0 0 0,0 1 0,1 0 0,1 1 0,-1-1 1,-2 7 39,8 0-2802,1-11-269,0-3-2849</inkml:trace>
  <inkml:trace contextRef="#ctx0" brushRef="#br0" timeOffset="15893.23">6470 4012 6355,'0'0'1950,"0"0"-1256,0 0 405,0 0 464,0 0-447,0 0-217,90-7-78,295-23 217,-13-6 1011,-152 18-1182,-58 7-303,-1-8 1,62-18-565,-222 37-2,0 0 1,0 0-1,0 0 1,0 0 0,0 0-1,-1 0 1,1-1 0,0 1-1,0 0 1,0 0-1,-1-1 1,1 1 0,0 0-1,0-1 1,-1 1-1,1-1 1,0 1 0,0-1-1,-1 1 1,1-1 0,-1 0-1,1 1 1,-1-1-1,1 0 1,-1 1 0,1-1-1,-1 0 1,1 0-1,-1 1 1,0-1 0,1 0-1,-1 0 1,0 0-1,0 0 2,-1 0-99,1 0-1,-1 0 0,0 0 0,0 1 1,1-1-1,-1 0 0,0 0 0,0 0 0,0 1 1,0-1-1,0 1 0,0-1 0,0 0 0,-1 1 1,1 0-1,0-1 0,0 1 0,0 0 0,0 0 1,-1-1-1,1 1 0,0 0 0,-1 0 100,-30-3-4234,-2 3-2126</inkml:trace>
  <inkml:trace contextRef="#ctx0" brushRef="#br0" timeOffset="16798.02">6917 3599 3602,'0'0'584,"0"0"745,0 0 301,0 0-531,0 0-5,17-12 285,51-37-211,-58 44 4643,-18 14-4744,-19 16-1229,-128 103 1521,-6-7 0,-62 29-1359,184-125 54,13-9 34,1 1 0,-20 18-88,45-35-9,-1 1 1,1-1-1,-1 1 1,0 0 0,1 0-1,0-1 1,-1 1 0,1 0-1,-1 0 1,1-1 0,0 1-1,0 0 1,-1 0 0,1 0-1,0 0 1,0-1 0,0 1-1,0 0 1,0 0 0,0 0-1,0 0 1,0 0 0,1-1-1,-1 1 1,0 0 0,0 0-1,1 0 1,-1-1 0,0 1-1,1 0 1,-1 0-1,1-1 1,-1 1 0,1 0-1,-1-1 1,2 1 8,20 19 210,122 65 1208,-77-48-1283,-2 2 1,-1 3 0,-3 3 0,-1 3-136,-36-23-807,-14-6-2476,-9-18-1351</inkml:trace>
  <inkml:trace contextRef="#ctx0" brushRef="#br0" timeOffset="18081.09">7581 1139 2401,'0'0'8727,"0"0"-6510,0 0-318,0 0 425,0 0-814,0 0-720,-32 115-38,-102 371-328,75-247-122,21-46 17,9-43-251,-19 48-68,48-198-47,0 1 0,0 0 1,-1-1-1,1 1 0,0-1 1,0 1-1,0-1 1,0 1-1,0 0 0,-1-1 1,1 1-1,0-1 1,0 1-1,-1-1 0,1 1 1,0-1-1,-1 1 0,1-1 1,-1 0-1,1 1 1,0-1-1,-1 0 0,1 1 1,-1-1-1,1 0 0,-1 1 1,1-1-1,-1 0 1,0 0-1,1 0 0,-1 1 1,1-1-1,-1 0 0,1 0 1,-1 0-1,0 0 1,1 0-1,-1 0 0,1 0 1,-1 0-1,1 0 0,-1 0 1,0-1-1,1 1 1,-1 0-1,1 0 0,-1 0 1,1-1-1,-1 1 1,1 0-1,-1-1 0,1 1 1,-1 0-1,1-1 0,-1 1 47,-19-26-5428,4-9-3798</inkml:trace>
  <inkml:trace contextRef="#ctx0" brushRef="#br0" timeOffset="19815.73">7089 2138 1024,'0'0'977,"0"0"242,0 0-528,0 0-363,0 0-42,-11-9-121,-31-27 33,41 35-141,-1-1 0,1 1 0,0 0 0,0-1 1,0 1-1,0-1 0,0 1 0,0-1 0,1 1 0,-1-1 1,0 0-1,1 1 0,-1-1 0,1 0 0,0 1 1,0-1-1,-1 0 0,1 0 0,0 1 0,1-1 1,-1 0-1,0 0 0,0 1 0,1-1 0,-1 0-57,1-7 945,0-69 4935,3 7-2977,7-37-2903,-9 72 1708,-1 23 115,3 41-942,14 214-619,5 52 378,-13-225-518,2-1 0,3-1 0,9 18-122,-18-71 7,-5-12 22,0 0 0,1 1 0,-1-1 0,0 1 0,-1-1 0,1 1 0,0-1 0,-1 1 0,1-1 0,-1 1 0,0 0-1,0 0-28,0-3 283,0 0 43,0 0-193,0 0-32,33-48-31,42-34-75,3 3-1,3 4 1,4 4 0,72-46 5,-157 117-32,0 0 0,0 0 1,0 0-1,1 0 1,-1 0-1,0 0 0,0 0 1,0 0-1,1 0 1,-1-1-1,0 1 0,0 0 1,0 0-1,1 0 1,-1 0-1,0 0 0,0 0 1,0 0-1,0 0 1,1 0-1,-1-1 0,0 1 1,0 0-1,0 0 1,0 0-1,0 0 0,0-1 1,1 1-1,-1 0 1,0 0-1,0 0 0,0 0 1,0-1-1,0 1 1,0 0-1,0 0 0,0 0 1,0-1-1,0 1 1,0 0-1,0 0 0,0 0 1,0-1-1,0 1 1,0 0-1,0 0 0,0 0 1,0-1-1,0 1 1,0 0-1,0 0 0,-1 0 1,1 0-1,0-1 1,0 1-1,0 0 1,0 0-1,0 0 0,0 0 1,-1 0 31,-11-2-2567,12 2 2566,-23 0-4372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5T11:57:18.051"/>
    </inkml:context>
    <inkml:brush xml:id="br0">
      <inkml:brushProperty name="width" value="0.05" units="cm"/>
      <inkml:brushProperty name="height" value="0.05" units="cm"/>
      <inkml:brushProperty name="color" value="#33CCFF"/>
    </inkml:brush>
  </inkml:definitions>
  <inkml:trace contextRef="#ctx0" brushRef="#br0">3 575 7443,'0'0'462,"0"0"-190,0 0 387,0 0-107,-2 0 1236,5 0 2755,11-1-4424,0-1 0,0-1 1,0 0-1,-1-1 0,0 0 0,13-6-119,11-4 144,127-42-54,976-302 418,-1103 348-505,-1-1 6,1 3 1,1 1 0,6 1-10,-37 6 11,-6 0 47,-1 0 28,0 0-1,0 0 35,0 0-88,0 0-72,0 0-64,0 0 11,0 0-35,0 0-153,0 0-188,-5-27 255,3 24 188,-1 0 0,1 1-1,0-1 1,-1 1 0,1-1-1,-1 1 1,0 0 0,0 0-1,1 0 1,-2 0-1,1 0 1,0 1 0,0-1-1,0 1 1,-1 0 0,1 0-1,-1 0 1,1 1 0,-1-1-1,0 1 27,-13-2-28,-1 1-1,0 1 1,-11 1 28,-1 1-108,-598 4 508,1506-8 235,-875-9 527,-3 5-2057,-1 6 1058,0 0-40,0 0 7,1 0-74,-1 0-1,0 0 1,0-1-1,1 1 1,-1 0-1,0 0 1,1 0-1,-1 0 1,0 0-1,0 0 1,1 0-1,-1 0 1,0 0-1,0 0 1,1 0-1,-1 0 1,0 1-1,1-1 1,-1 0-1,0 0 1,1 1 0,-1-1-1,0 1 1,1-1-1,-1 0 1,0 1-56,-20 14 87,0 1 0,1 1 0,1 0 0,-8 10-87,-11 10 212,-22 20-112,2 3 1,3 2-1,2 3 1,4 1-1,2 3 1,-5 17-101,47-77 10,4-6 8,-1 0 0,1 0 0,-1 0 0,0 0 0,0-1-1,0 1 1,0-1 0,-1 1 0,1-1 0,-1 0-18,5-1-3744,12-4 1344,8-14-1805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5T11:57:28.319"/>
    </inkml:context>
    <inkml:brush xml:id="br0">
      <inkml:brushProperty name="width" value="0.05" units="cm"/>
      <inkml:brushProperty name="height" value="0.05" units="cm"/>
      <inkml:brushProperty name="color" value="#33CCFF"/>
    </inkml:brush>
  </inkml:definitions>
  <inkml:trace contextRef="#ctx0" brushRef="#br0">358 80 2545,'0'0'2724,"0"0"-851,0 0 331,0 0-259,0 0-702,0 0-224,-4-13-19,-11-40 70,10 41 536,3 11-868,0 12-627,17 285 103,-2-100 100,-4 425-1527,-9-547-592,-1-77 1452,1-1 0,-1 1 0,1-1-1,-1 1 1,0 0 0,0 0 0,-1 0-1,1-1 1,-1 1 0,1 0 0,-1 1-1,0-1 1,0 0 0,0 0 0,-1 1-1,-1-3 354,-13-16-5038,14 16 3694</inkml:trace>
  <inkml:trace contextRef="#ctx0" brushRef="#br0" timeOffset="1029.02">1 917 576,'0'0'1486,"0"0"-688,0 0 346,0 0 676,0 0-374,0-6-160,0 6-1282,2-29 1389,-2 4 2788,0 25-3684,0 0-129,0 0-147,0 0-127,3 0-111,1 1 0,-1-1 1,0 1-1,0 0 1,0 0-1,1 0 1,-1 1-1,-1-1 0,1 1 1,0 0-1,0 0 1,0 0-1,-1 0 0,1 0 1,-1 0-1,0 1 1,1 0 16,37 50 329,-32-41-235,192 308 883,-167-263-943,-2 9-98,-19-51 266,-11-15-182,-1 0 0,0 0 0,0 0-1,1 0 1,-1 0 0,0 0 0,0 0-1,1 0 1,-1 0 0,0 0 0,1 0 0,-1 0-1,0 0 1,0 0 0,1-1 0,-1 1-1,0 0 1,0 0 0,0 0 0,1 0-1,-1 0 1,0-1 0,0 1 0,0 0 0,1 0-1,-1 0 1,0-1 0,0 1 0,0 0-1,0 0 1,1-1 0,-1 1 0,0 0-1,0 0 1,0-1 0,0 1-20,7-40 1496,-4 18-1497,12-43 47,3 1 0,2 1 0,3 0 0,3 2 0,2 1 0,3 1 0,3 2 0,29-38-46,-62 94-226,-5 35-220,-9-12 393,1-4-1488,9-7-2694,3-11-423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5-15T11:54:49.381"/>
    </inkml:context>
    <inkml:brush xml:id="br0">
      <inkml:brushProperty name="width" value="0.05" units="cm"/>
      <inkml:brushProperty name="height" value="0.05" units="cm"/>
      <inkml:brushProperty name="color" value="#33CCFF"/>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0D5A99-C25E-4C87-829D-13EEA5C3C71A}" type="datetimeFigureOut">
              <a:rPr lang="en-US" smtClean="0"/>
              <a:t>7/14/2021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5489BE-7369-4EFF-96D9-837B5B255BE2}" type="slidenum">
              <a:rPr lang="en-US" smtClean="0"/>
              <a:t>‹#›</a:t>
            </a:fld>
            <a:endParaRPr lang="en-US"/>
          </a:p>
        </p:txBody>
      </p:sp>
    </p:spTree>
    <p:extLst>
      <p:ext uri="{BB962C8B-B14F-4D97-AF65-F5344CB8AC3E}">
        <p14:creationId xmlns:p14="http://schemas.microsoft.com/office/powerpoint/2010/main" val="3023804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E4B9E8-A83D-4603-904F-CD19C85AC3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00767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165100"/>
            <a:ext cx="11724640" cy="6464300"/>
          </a:xfrm>
          <a:prstGeom prst="rect">
            <a:avLst/>
          </a:prstGeom>
          <a:solidFill>
            <a:srgbClr val="00B050"/>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endParaRPr lang="en-US" dirty="0"/>
          </a:p>
          <a:p>
            <a:r>
              <a:rPr lang="fa-IR" dirty="0"/>
              <a:t>مدرس:</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8681" y="347069"/>
            <a:ext cx="2084837" cy="327969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6097" y="482599"/>
            <a:ext cx="2913925" cy="3115368"/>
          </a:xfrm>
          <a:prstGeom prst="rect">
            <a:avLst/>
          </a:prstGeom>
        </p:spPr>
      </p:pic>
    </p:spTree>
    <p:extLst>
      <p:ext uri="{BB962C8B-B14F-4D97-AF65-F5344CB8AC3E}">
        <p14:creationId xmlns:p14="http://schemas.microsoft.com/office/powerpoint/2010/main" val="2807541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1763802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383465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1830895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32025296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1063524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0030"/>
            <a:ext cx="11724640" cy="6377939"/>
          </a:xfrm>
          <a:prstGeom prst="rect">
            <a:avLst/>
          </a:prstGeom>
          <a:solidFill>
            <a:schemeClr val="accent2">
              <a:lumMod val="50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r>
              <a:rPr lang="en-US" dirty="0"/>
              <a:t>Basic1</a:t>
            </a:r>
          </a:p>
          <a:p>
            <a:r>
              <a:rPr lang="fa-IR" dirty="0"/>
              <a:t>مدرس: پوریا شاهوردی</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6DDAEA9-2363-4F33-AB2B-CAE41BCF9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07861" y="533400"/>
            <a:ext cx="3200400" cy="3200400"/>
          </a:xfrm>
          <a:prstGeom prst="rect">
            <a:avLst/>
          </a:prstGeom>
        </p:spPr>
      </p:pic>
      <p:pic>
        <p:nvPicPr>
          <p:cNvPr id="12" name="Picture 11">
            <a:extLst>
              <a:ext uri="{FF2B5EF4-FFF2-40B4-BE49-F238E27FC236}">
                <a16:creationId xmlns:a16="http://schemas.microsoft.com/office/drawing/2014/main" id="{001C442F-FC59-4C17-9301-F9DE690F7F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78660" y="533400"/>
            <a:ext cx="3800843" cy="3200400"/>
          </a:xfrm>
          <a:prstGeom prst="rect">
            <a:avLst/>
          </a:prstGeom>
        </p:spPr>
      </p:pic>
    </p:spTree>
    <p:extLst>
      <p:ext uri="{BB962C8B-B14F-4D97-AF65-F5344CB8AC3E}">
        <p14:creationId xmlns:p14="http://schemas.microsoft.com/office/powerpoint/2010/main" val="39530064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49"/>
            <a:ext cx="9273278" cy="538189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3200" baseline="0">
                <a:cs typeface="B Nazanin" panose="00000400000000000000" pitchFamily="2" charset="-78"/>
              </a:defRPr>
            </a:lvl1pPr>
            <a:lvl2pPr>
              <a:defRPr sz="30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200" baseline="0">
                <a:cs typeface="B Nazanin" panose="00000400000000000000" pitchFamily="2" charset="-78"/>
              </a:defRPr>
            </a:lvl5pPr>
          </a:lstStyle>
          <a:p>
            <a:pPr lvl="0"/>
            <a:r>
              <a:rPr lang="fa-IR" dirty="0"/>
              <a:t>تیتر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ormAutofit/>
          </a:bodyPr>
          <a:lstStyle>
            <a:lvl1pPr>
              <a:defRPr sz="2400" baseline="0">
                <a:cs typeface="B Nazanin" panose="00000400000000000000" pitchFamily="2" charset="-78"/>
              </a:defRPr>
            </a:lvl1pPr>
            <a:lvl2pPr>
              <a:defRPr sz="22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سطح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470942"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Tree>
    <p:extLst>
      <p:ext uri="{BB962C8B-B14F-4D97-AF65-F5344CB8AC3E}">
        <p14:creationId xmlns:p14="http://schemas.microsoft.com/office/powerpoint/2010/main" val="2249292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50"/>
            <a:ext cx="9273278" cy="470262"/>
          </a:xfrm>
          <a:noFill/>
          <a:ln>
            <a:noFill/>
          </a:ln>
        </p:spPr>
        <p:style>
          <a:lnRef idx="0">
            <a:scrgbClr r="0" g="0" b="0"/>
          </a:lnRef>
          <a:fillRef idx="0">
            <a:scrgbClr r="0" g="0" b="0"/>
          </a:fillRef>
          <a:effectRef idx="0">
            <a:scrgbClr r="0" g="0" b="0"/>
          </a:effectRef>
          <a:fontRef idx="minor">
            <a:schemeClr val="dk1"/>
          </a:fontRef>
        </p:style>
        <p:txBody>
          <a:bodyPr anchor="ctr">
            <a:noAutofit/>
          </a:bodyPr>
          <a:lstStyle>
            <a:lvl1pPr>
              <a:defRPr sz="30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متن مرتبط با محتوای ویدئویی</a:t>
            </a:r>
            <a:endParaRPr lang="en-US" dirty="0"/>
          </a:p>
        </p:txBody>
      </p:sp>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lvl4pPr>
            <a:lvl5pPr>
              <a:defRPr sz="1200" baseline="0"/>
            </a:lvl5pPr>
            <a:lvl6pPr>
              <a:defRPr sz="1600"/>
            </a:lvl6pPr>
            <a:lvl7pPr>
              <a:defRPr sz="1600"/>
            </a:lvl7pPr>
            <a:lvl8pPr>
              <a:defRPr sz="1600"/>
            </a:lvl8pPr>
            <a:lvl9pPr>
              <a:defRPr sz="1600"/>
            </a:lvl9pPr>
          </a:lstStyle>
          <a:p>
            <a:pPr lvl="0"/>
            <a:r>
              <a:rPr lang="fa-IR" dirty="0"/>
              <a:t>فهرست مطالب</a:t>
            </a:r>
          </a:p>
          <a:p>
            <a:pPr lvl="0"/>
            <a:r>
              <a:rPr lang="fa-IR" dirty="0"/>
              <a:t>سیرس</a:t>
            </a:r>
          </a:p>
          <a:p>
            <a:pPr lvl="1"/>
            <a:r>
              <a:rPr lang="fa-IR" dirty="0"/>
              <a:t>سبرسر</a:t>
            </a:r>
          </a:p>
          <a:p>
            <a:pPr lvl="2"/>
            <a:r>
              <a:rPr lang="fa-IR" dirty="0"/>
              <a:t>بی</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470942"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1" name="Content Placeholder 2">
            <a:extLst>
              <a:ext uri="{FF2B5EF4-FFF2-40B4-BE49-F238E27FC236}">
                <a16:creationId xmlns:a16="http://schemas.microsoft.com/office/drawing/2014/main" id="{1E653A07-AF48-4112-9EF0-B148D7141A2C}"/>
              </a:ext>
            </a:extLst>
          </p:cNvPr>
          <p:cNvSpPr>
            <a:spLocks noGrp="1"/>
          </p:cNvSpPr>
          <p:nvPr>
            <p:ph idx="14" hasCustomPrompt="1"/>
          </p:nvPr>
        </p:nvSpPr>
        <p:spPr>
          <a:xfrm>
            <a:off x="308344" y="1730274"/>
            <a:ext cx="9273278" cy="4818571"/>
          </a:xfrm>
          <a:noFill/>
          <a:ln>
            <a:noFill/>
          </a:ln>
        </p:spPr>
        <p:style>
          <a:lnRef idx="0">
            <a:scrgbClr r="0" g="0" b="0"/>
          </a:lnRef>
          <a:fillRef idx="0">
            <a:scrgbClr r="0" g="0" b="0"/>
          </a:fillRef>
          <a:effectRef idx="0">
            <a:scrgbClr r="0" g="0" b="0"/>
          </a:effectRef>
          <a:fontRef idx="minor">
            <a:schemeClr val="dk1"/>
          </a:fontRef>
        </p:style>
        <p:txBody>
          <a:bodyPr>
            <a:normAutofit/>
          </a:bodyPr>
          <a:lstStyle>
            <a:lvl1pPr>
              <a:defRPr sz="32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ویدئو را در اینجا وارد کنید</a:t>
            </a:r>
            <a:endParaRPr lang="en-US" dirty="0"/>
          </a:p>
        </p:txBody>
      </p:sp>
    </p:spTree>
    <p:extLst>
      <p:ext uri="{BB962C8B-B14F-4D97-AF65-F5344CB8AC3E}">
        <p14:creationId xmlns:p14="http://schemas.microsoft.com/office/powerpoint/2010/main" val="8546567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3" name="Content Placeholder 2"/>
          <p:cNvSpPr>
            <a:spLocks noGrp="1"/>
          </p:cNvSpPr>
          <p:nvPr>
            <p:ph sz="half" idx="1" hasCustomPrompt="1"/>
          </p:nvPr>
        </p:nvSpPr>
        <p:spPr>
          <a:xfrm>
            <a:off x="308344" y="1167548"/>
            <a:ext cx="4429119" cy="5314768"/>
          </a:xfrm>
          <a:noFill/>
          <a:ln>
            <a:noFill/>
          </a:ln>
        </p:spPr>
        <p:style>
          <a:lnRef idx="0">
            <a:scrgbClr r="0" g="0" b="0"/>
          </a:lnRef>
          <a:fillRef idx="0">
            <a:scrgbClr r="0" g="0" b="0"/>
          </a:fillRef>
          <a:effectRef idx="0">
            <a:scrgbClr r="0" g="0" b="0"/>
          </a:effectRef>
          <a:fontRef idx="minor">
            <a:schemeClr val="dk1"/>
          </a:fontRef>
        </p:style>
        <p:txBody>
          <a:bodyPr/>
          <a:lstStyle>
            <a:lvl1pPr>
              <a:defRPr sz="2200" baseline="0">
                <a:cs typeface="B Nazanin" panose="00000400000000000000" pitchFamily="2" charset="-78"/>
              </a:defRPr>
            </a:lvl1pPr>
            <a:lvl2pPr>
              <a:defRPr sz="2000" baseline="0">
                <a:cs typeface="B Nazanin" panose="00000400000000000000" pitchFamily="2" charset="-78"/>
              </a:defRPr>
            </a:lvl2pPr>
            <a:lvl3pPr>
              <a:defRPr sz="1800" baseline="0">
                <a:cs typeface="B Nazanin" panose="00000400000000000000" pitchFamily="2" charset="-78"/>
              </a:defRPr>
            </a:lvl3pPr>
            <a:lvl4pPr>
              <a:defRPr sz="16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عکس یا ویدئوی مربعی را در اینجا وارد کنید</a:t>
            </a:r>
            <a:endParaRPr lang="en-US" dirty="0"/>
          </a:p>
        </p:txBody>
      </p:sp>
      <p:sp>
        <p:nvSpPr>
          <p:cNvPr id="4" name="Content Placeholder 3"/>
          <p:cNvSpPr>
            <a:spLocks noGrp="1"/>
          </p:cNvSpPr>
          <p:nvPr>
            <p:ph sz="half" idx="2" hasCustomPrompt="1"/>
          </p:nvPr>
        </p:nvSpPr>
        <p:spPr>
          <a:xfrm>
            <a:off x="4841966" y="1167547"/>
            <a:ext cx="4746171" cy="5314768"/>
          </a:xfrm>
          <a:noFill/>
          <a:ln>
            <a:noFill/>
          </a:ln>
        </p:spPr>
        <p:style>
          <a:lnRef idx="0">
            <a:scrgbClr r="0" g="0" b="0"/>
          </a:lnRef>
          <a:fillRef idx="0">
            <a:scrgbClr r="0" g="0" b="0"/>
          </a:fillRef>
          <a:effectRef idx="0">
            <a:scrgbClr r="0" g="0" b="0"/>
          </a:effectRef>
          <a:fontRef idx="minor">
            <a:schemeClr val="dk1"/>
          </a:fontRef>
        </p:style>
        <p:txBody>
          <a:bodyPr anchor="ctr">
            <a:normAutofit/>
          </a:bodyPr>
          <a:lstStyle>
            <a:lvl1pPr>
              <a:defRPr sz="3200" baseline="0">
                <a:cs typeface="B Nazanin" panose="00000400000000000000" pitchFamily="2" charset="-78"/>
              </a:defRPr>
            </a:lvl1pPr>
            <a:lvl2pPr>
              <a:defRPr sz="24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8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متن را در اینجا وارد کنید.</a:t>
            </a:r>
            <a:endParaRPr lang="en-US" dirty="0"/>
          </a:p>
        </p:txBody>
      </p:sp>
      <p:sp>
        <p:nvSpPr>
          <p:cNvPr id="9" name="Content Placeholder 3">
            <a:extLst>
              <a:ext uri="{FF2B5EF4-FFF2-40B4-BE49-F238E27FC236}">
                <a16:creationId xmlns:a16="http://schemas.microsoft.com/office/drawing/2014/main" id="{29702C45-5923-4EEF-BF0F-8977AD578171}"/>
              </a:ext>
            </a:extLst>
          </p:cNvPr>
          <p:cNvSpPr>
            <a:spLocks noGrp="1"/>
          </p:cNvSpPr>
          <p:nvPr>
            <p:ph sz="half" idx="13" hasCustomPrompt="1"/>
          </p:nvPr>
        </p:nvSpPr>
        <p:spPr>
          <a:xfrm>
            <a:off x="9692640" y="1369039"/>
            <a:ext cx="2128334" cy="5113275"/>
          </a:xfrm>
        </p:spPr>
        <p:style>
          <a:lnRef idx="2">
            <a:schemeClr val="accent1"/>
          </a:lnRef>
          <a:fillRef idx="1">
            <a:schemeClr val="lt1"/>
          </a:fillRef>
          <a:effectRef idx="0">
            <a:schemeClr val="accent1"/>
          </a:effectRef>
          <a:fontRef idx="minor">
            <a:schemeClr val="dk1"/>
          </a:fontRef>
        </p:style>
        <p:txBody>
          <a:bodyP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cs typeface="B Nazanin" panose="00000400000000000000" pitchFamily="2" charset="-78"/>
              </a:defRPr>
            </a:lvl4pPr>
            <a:lvl5pPr>
              <a:defRPr sz="12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مطالب</a:t>
            </a:r>
            <a:endParaRPr lang="en-US" dirty="0"/>
          </a:p>
        </p:txBody>
      </p:sp>
    </p:spTree>
    <p:extLst>
      <p:ext uri="{BB962C8B-B14F-4D97-AF65-F5344CB8AC3E}">
        <p14:creationId xmlns:p14="http://schemas.microsoft.com/office/powerpoint/2010/main" val="847519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p:bg>
      <p:bgRef idx="1003">
        <a:schemeClr val="bg2"/>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161607"/>
            <a:ext cx="11724640" cy="6377939"/>
          </a:xfrm>
          <a:prstGeom prst="rect">
            <a:avLst/>
          </a:prstGeom>
          <a:solidFill>
            <a:srgbClr val="00B050"/>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endParaRPr lang="en-US" dirty="0"/>
          </a:p>
          <a:p>
            <a:r>
              <a:rPr lang="fa-IR" dirty="0"/>
              <a:t>مدرس:</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r>
              <a:rPr lang="en-US"/>
              <a:t>تابستان 1398</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8681" y="347069"/>
            <a:ext cx="2084837" cy="327969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6097" y="482599"/>
            <a:ext cx="2913925" cy="3115368"/>
          </a:xfrm>
          <a:prstGeom prst="rect">
            <a:avLst/>
          </a:prstGeom>
        </p:spPr>
      </p:pic>
      <p:pic>
        <p:nvPicPr>
          <p:cNvPr id="10" name="Picture 9">
            <a:extLst>
              <a:ext uri="{FF2B5EF4-FFF2-40B4-BE49-F238E27FC236}">
                <a16:creationId xmlns:a16="http://schemas.microsoft.com/office/drawing/2014/main" id="{0C6C2C46-B8FE-4142-A6A0-CAC26CBE015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29430" y="129126"/>
            <a:ext cx="3933139" cy="3934591"/>
          </a:xfrm>
          <a:prstGeom prst="rect">
            <a:avLst/>
          </a:prstGeom>
        </p:spPr>
      </p:pic>
    </p:spTree>
    <p:extLst>
      <p:ext uri="{BB962C8B-B14F-4D97-AF65-F5344CB8AC3E}">
        <p14:creationId xmlns:p14="http://schemas.microsoft.com/office/powerpoint/2010/main" val="1094612436"/>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p:bg>
      <p:bgRef idx="1003">
        <a:schemeClr val="bg2"/>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0030"/>
            <a:ext cx="11724640" cy="6377939"/>
          </a:xfrm>
          <a:prstGeom prst="rect">
            <a:avLst/>
          </a:prstGeom>
          <a:solidFill>
            <a:schemeClr val="accent3">
              <a:lumMod val="75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p>
          <a:p>
            <a:r>
              <a:rPr lang="fa-IR" dirty="0"/>
              <a:t>مدرس:</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pPr/>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8681" y="347069"/>
            <a:ext cx="2084837" cy="327969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6097" y="482599"/>
            <a:ext cx="2913925" cy="3115368"/>
          </a:xfrm>
          <a:prstGeom prst="rect">
            <a:avLst/>
          </a:prstGeom>
        </p:spPr>
      </p:pic>
    </p:spTree>
    <p:extLst>
      <p:ext uri="{BB962C8B-B14F-4D97-AF65-F5344CB8AC3E}">
        <p14:creationId xmlns:p14="http://schemas.microsoft.com/office/powerpoint/2010/main" val="420875718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 Slide">
    <p:bg>
      <p:bgRef idx="1003">
        <a:schemeClr val="bg2"/>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0030"/>
            <a:ext cx="11724640" cy="6377939"/>
          </a:xfrm>
          <a:prstGeom prst="rect">
            <a:avLst/>
          </a:prstGeom>
          <a:solidFill>
            <a:schemeClr val="accent3">
              <a:lumMod val="75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p>
          <a:p>
            <a:r>
              <a:rPr lang="fa-IR" dirty="0"/>
              <a:t>مدرس:</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8681" y="347069"/>
            <a:ext cx="2084837" cy="327969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6097" y="482599"/>
            <a:ext cx="2913925" cy="3115368"/>
          </a:xfrm>
          <a:prstGeom prst="rect">
            <a:avLst/>
          </a:prstGeom>
        </p:spPr>
      </p:pic>
    </p:spTree>
    <p:extLst>
      <p:ext uri="{BB962C8B-B14F-4D97-AF65-F5344CB8AC3E}">
        <p14:creationId xmlns:p14="http://schemas.microsoft.com/office/powerpoint/2010/main" val="258433345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5524" y="412897"/>
            <a:ext cx="9011752"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a:t>
            </a:r>
            <a:endParaRPr lang="en-US" dirty="0"/>
          </a:p>
        </p:txBody>
      </p:sp>
      <p:sp>
        <p:nvSpPr>
          <p:cNvPr id="3" name="Content Placeholder 2"/>
          <p:cNvSpPr>
            <a:spLocks noGrp="1"/>
          </p:cNvSpPr>
          <p:nvPr>
            <p:ph idx="1" hasCustomPrompt="1"/>
          </p:nvPr>
        </p:nvSpPr>
        <p:spPr>
          <a:xfrm>
            <a:off x="308344" y="1254034"/>
            <a:ext cx="11525693" cy="5294812"/>
          </a:xfrm>
        </p:spPr>
        <p:style>
          <a:lnRef idx="2">
            <a:schemeClr val="accent1"/>
          </a:lnRef>
          <a:fillRef idx="1">
            <a:schemeClr val="lt1"/>
          </a:fillRef>
          <a:effectRef idx="0">
            <a:schemeClr val="accent1"/>
          </a:effectRef>
          <a:fontRef idx="minor">
            <a:schemeClr val="dk1"/>
          </a:fontRef>
        </p:style>
        <p:txBody>
          <a:bodyPr anchor="ctr">
            <a:normAutofit/>
          </a:bodyPr>
          <a:lstStyle>
            <a:lvl1pPr>
              <a:defRPr sz="3200" baseline="0">
                <a:cs typeface="B Nazanin" panose="00000400000000000000" pitchFamily="2" charset="-78"/>
              </a:defRPr>
            </a:lvl1pPr>
            <a:lvl2pPr>
              <a:defRPr sz="3000" baseline="0">
                <a:cs typeface="B Nazanin" panose="00000400000000000000" pitchFamily="2" charset="-78"/>
              </a:defRPr>
            </a:lvl2pPr>
            <a:lvl3pPr>
              <a:defRPr sz="2800" baseline="0">
                <a:cs typeface="B Nazanin" panose="00000400000000000000" pitchFamily="2" charset="-78"/>
              </a:defRPr>
            </a:lvl3pPr>
            <a:lvl4pPr>
              <a:defRPr sz="2600" baseline="0">
                <a:cs typeface="B Nazanin" panose="00000400000000000000" pitchFamily="2" charset="-78"/>
              </a:defRPr>
            </a:lvl4pPr>
            <a:lvl5pPr>
              <a:defRPr sz="2400" baseline="0">
                <a:cs typeface="B Nazanin" panose="00000400000000000000" pitchFamily="2" charset="-78"/>
              </a:defRPr>
            </a:lvl5pPr>
          </a:lstStyle>
          <a:p>
            <a:pPr lvl="0"/>
            <a:r>
              <a:rPr lang="fa-IR" dirty="0"/>
              <a:t>سطح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9" name="Slide Number Placeholder 6">
            <a:extLst>
              <a:ext uri="{FF2B5EF4-FFF2-40B4-BE49-F238E27FC236}">
                <a16:creationId xmlns:a16="http://schemas.microsoft.com/office/drawing/2014/main" id="{1C16D6D8-CBC6-4388-BCD4-D8AC24FAB60C}"/>
              </a:ext>
            </a:extLst>
          </p:cNvPr>
          <p:cNvSpPr>
            <a:spLocks noGrp="1"/>
          </p:cNvSpPr>
          <p:nvPr>
            <p:ph type="sldNum" sz="quarter" idx="12"/>
          </p:nvPr>
        </p:nvSpPr>
        <p:spPr>
          <a:xfrm>
            <a:off x="308344" y="412896"/>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888192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49"/>
            <a:ext cx="9273278" cy="538189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3200" baseline="0">
                <a:cs typeface="B Nazanin" panose="00000400000000000000" pitchFamily="2" charset="-78"/>
              </a:defRPr>
            </a:lvl1pPr>
            <a:lvl2pPr>
              <a:defRPr sz="30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200" baseline="0">
                <a:cs typeface="B Nazanin" panose="00000400000000000000" pitchFamily="2" charset="-78"/>
              </a:defRPr>
            </a:lvl5pPr>
          </a:lstStyle>
          <a:p>
            <a:pPr lvl="0"/>
            <a:r>
              <a:rPr lang="fa-IR" dirty="0"/>
              <a:t>تیتر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ormAutofit/>
          </a:bodyPr>
          <a:lstStyle>
            <a:lvl1pPr>
              <a:defRPr sz="2400" baseline="0">
                <a:cs typeface="B Nazanin" panose="00000400000000000000" pitchFamily="2" charset="-78"/>
              </a:defRPr>
            </a:lvl1pPr>
            <a:lvl2pPr>
              <a:defRPr sz="22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سطح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043177"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3024961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50"/>
            <a:ext cx="9273278" cy="470262"/>
          </a:xfrm>
          <a:noFill/>
          <a:ln>
            <a:noFill/>
          </a:ln>
        </p:spPr>
        <p:style>
          <a:lnRef idx="0">
            <a:scrgbClr r="0" g="0" b="0"/>
          </a:lnRef>
          <a:fillRef idx="0">
            <a:scrgbClr r="0" g="0" b="0"/>
          </a:fillRef>
          <a:effectRef idx="0">
            <a:scrgbClr r="0" g="0" b="0"/>
          </a:effectRef>
          <a:fontRef idx="minor">
            <a:schemeClr val="dk1"/>
          </a:fontRef>
        </p:style>
        <p:txBody>
          <a:bodyPr anchor="ctr">
            <a:noAutofit/>
          </a:bodyPr>
          <a:lstStyle>
            <a:lvl1pPr>
              <a:defRPr sz="30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متن مرتبط با محتوای ویدئویی</a:t>
            </a:r>
            <a:endParaRPr lang="en-US" dirty="0"/>
          </a:p>
        </p:txBody>
      </p:sp>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lvl4pPr>
            <a:lvl5pPr>
              <a:defRPr sz="1200" baseline="0"/>
            </a:lvl5pPr>
            <a:lvl6pPr>
              <a:defRPr sz="1600"/>
            </a:lvl6pPr>
            <a:lvl7pPr>
              <a:defRPr sz="1600"/>
            </a:lvl7pPr>
            <a:lvl8pPr>
              <a:defRPr sz="1600"/>
            </a:lvl8pPr>
            <a:lvl9pPr>
              <a:defRPr sz="1600"/>
            </a:lvl9pPr>
          </a:lstStyle>
          <a:p>
            <a:pPr lvl="0"/>
            <a:r>
              <a:rPr lang="fa-IR" dirty="0"/>
              <a:t>فهرست مطالب</a:t>
            </a:r>
          </a:p>
          <a:p>
            <a:pPr lvl="0"/>
            <a:r>
              <a:rPr lang="fa-IR" dirty="0"/>
              <a:t>سیرس</a:t>
            </a:r>
          </a:p>
          <a:p>
            <a:pPr lvl="1"/>
            <a:r>
              <a:rPr lang="fa-IR" dirty="0"/>
              <a:t>سبرسر</a:t>
            </a:r>
          </a:p>
          <a:p>
            <a:pPr lvl="2"/>
            <a:r>
              <a:rPr lang="fa-IR" dirty="0"/>
              <a:t>بی</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043177"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
        <p:nvSpPr>
          <p:cNvPr id="11" name="Content Placeholder 2">
            <a:extLst>
              <a:ext uri="{FF2B5EF4-FFF2-40B4-BE49-F238E27FC236}">
                <a16:creationId xmlns:a16="http://schemas.microsoft.com/office/drawing/2014/main" id="{1E653A07-AF48-4112-9EF0-B148D7141A2C}"/>
              </a:ext>
            </a:extLst>
          </p:cNvPr>
          <p:cNvSpPr>
            <a:spLocks noGrp="1"/>
          </p:cNvSpPr>
          <p:nvPr>
            <p:ph idx="14" hasCustomPrompt="1"/>
          </p:nvPr>
        </p:nvSpPr>
        <p:spPr>
          <a:xfrm>
            <a:off x="308344" y="1730274"/>
            <a:ext cx="9273278" cy="4818571"/>
          </a:xfrm>
          <a:noFill/>
          <a:ln>
            <a:noFill/>
          </a:ln>
        </p:spPr>
        <p:style>
          <a:lnRef idx="0">
            <a:scrgbClr r="0" g="0" b="0"/>
          </a:lnRef>
          <a:fillRef idx="0">
            <a:scrgbClr r="0" g="0" b="0"/>
          </a:fillRef>
          <a:effectRef idx="0">
            <a:scrgbClr r="0" g="0" b="0"/>
          </a:effectRef>
          <a:fontRef idx="minor">
            <a:schemeClr val="dk1"/>
          </a:fontRef>
        </p:style>
        <p:txBody>
          <a:bodyPr>
            <a:normAutofit/>
          </a:bodyPr>
          <a:lstStyle>
            <a:lvl1pPr>
              <a:defRPr sz="32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ویدئو را در اینجا وارد کنید</a:t>
            </a:r>
            <a:endParaRPr lang="en-US" dirty="0"/>
          </a:p>
        </p:txBody>
      </p:sp>
    </p:spTree>
    <p:extLst>
      <p:ext uri="{BB962C8B-B14F-4D97-AF65-F5344CB8AC3E}">
        <p14:creationId xmlns:p14="http://schemas.microsoft.com/office/powerpoint/2010/main" val="35292858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تابستان 1398</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5089F-ECF6-4F55-87B0-7508D710421D}"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172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1140351" y="375684"/>
            <a:ext cx="8937300"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3" name="Content Placeholder 2"/>
          <p:cNvSpPr>
            <a:spLocks noGrp="1"/>
          </p:cNvSpPr>
          <p:nvPr>
            <p:ph sz="half" idx="1" hasCustomPrompt="1"/>
          </p:nvPr>
        </p:nvSpPr>
        <p:spPr>
          <a:xfrm>
            <a:off x="308344" y="1167548"/>
            <a:ext cx="4429119" cy="5314768"/>
          </a:xfrm>
          <a:noFill/>
          <a:ln>
            <a:noFill/>
          </a:ln>
        </p:spPr>
        <p:style>
          <a:lnRef idx="0">
            <a:scrgbClr r="0" g="0" b="0"/>
          </a:lnRef>
          <a:fillRef idx="0">
            <a:scrgbClr r="0" g="0" b="0"/>
          </a:fillRef>
          <a:effectRef idx="0">
            <a:scrgbClr r="0" g="0" b="0"/>
          </a:effectRef>
          <a:fontRef idx="minor">
            <a:schemeClr val="dk1"/>
          </a:fontRef>
        </p:style>
        <p:txBody>
          <a:bodyPr/>
          <a:lstStyle>
            <a:lvl1pPr>
              <a:defRPr sz="2200" baseline="0">
                <a:cs typeface="B Nazanin" panose="00000400000000000000" pitchFamily="2" charset="-78"/>
              </a:defRPr>
            </a:lvl1pPr>
            <a:lvl2pPr>
              <a:defRPr sz="2000" baseline="0">
                <a:cs typeface="B Nazanin" panose="00000400000000000000" pitchFamily="2" charset="-78"/>
              </a:defRPr>
            </a:lvl2pPr>
            <a:lvl3pPr>
              <a:defRPr sz="1800" baseline="0">
                <a:cs typeface="B Nazanin" panose="00000400000000000000" pitchFamily="2" charset="-78"/>
              </a:defRPr>
            </a:lvl3pPr>
            <a:lvl4pPr>
              <a:defRPr sz="16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عکس یا ویدئوی مربعی را در اینجا وارد کنید</a:t>
            </a:r>
            <a:endParaRPr lang="en-US" dirty="0"/>
          </a:p>
        </p:txBody>
      </p:sp>
      <p:sp>
        <p:nvSpPr>
          <p:cNvPr id="4" name="Content Placeholder 3"/>
          <p:cNvSpPr>
            <a:spLocks noGrp="1"/>
          </p:cNvSpPr>
          <p:nvPr>
            <p:ph sz="half" idx="2" hasCustomPrompt="1"/>
          </p:nvPr>
        </p:nvSpPr>
        <p:spPr>
          <a:xfrm>
            <a:off x="4841966" y="1167547"/>
            <a:ext cx="4746171" cy="5314768"/>
          </a:xfrm>
          <a:noFill/>
          <a:ln>
            <a:noFill/>
          </a:ln>
        </p:spPr>
        <p:style>
          <a:lnRef idx="0">
            <a:scrgbClr r="0" g="0" b="0"/>
          </a:lnRef>
          <a:fillRef idx="0">
            <a:scrgbClr r="0" g="0" b="0"/>
          </a:fillRef>
          <a:effectRef idx="0">
            <a:scrgbClr r="0" g="0" b="0"/>
          </a:effectRef>
          <a:fontRef idx="minor">
            <a:schemeClr val="dk1"/>
          </a:fontRef>
        </p:style>
        <p:txBody>
          <a:bodyPr anchor="ctr">
            <a:normAutofit/>
          </a:bodyPr>
          <a:lstStyle>
            <a:lvl1pPr>
              <a:defRPr sz="3200" baseline="0">
                <a:cs typeface="B Nazanin" panose="00000400000000000000" pitchFamily="2" charset="-78"/>
              </a:defRPr>
            </a:lvl1pPr>
            <a:lvl2pPr>
              <a:defRPr sz="24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8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متن را در اینجا وارد کنید.</a:t>
            </a:r>
            <a:endParaRPr lang="en-US" dirty="0"/>
          </a:p>
        </p:txBody>
      </p:sp>
      <p:sp>
        <p:nvSpPr>
          <p:cNvPr id="9" name="Content Placeholder 3">
            <a:extLst>
              <a:ext uri="{FF2B5EF4-FFF2-40B4-BE49-F238E27FC236}">
                <a16:creationId xmlns:a16="http://schemas.microsoft.com/office/drawing/2014/main" id="{29702C45-5923-4EEF-BF0F-8977AD578171}"/>
              </a:ext>
            </a:extLst>
          </p:cNvPr>
          <p:cNvSpPr>
            <a:spLocks noGrp="1"/>
          </p:cNvSpPr>
          <p:nvPr>
            <p:ph sz="half" idx="13" hasCustomPrompt="1"/>
          </p:nvPr>
        </p:nvSpPr>
        <p:spPr>
          <a:xfrm>
            <a:off x="9692640" y="1369039"/>
            <a:ext cx="2128334" cy="5113275"/>
          </a:xfrm>
        </p:spPr>
        <p:style>
          <a:lnRef idx="2">
            <a:schemeClr val="accent1"/>
          </a:lnRef>
          <a:fillRef idx="1">
            <a:schemeClr val="lt1"/>
          </a:fillRef>
          <a:effectRef idx="0">
            <a:schemeClr val="accent1"/>
          </a:effectRef>
          <a:fontRef idx="minor">
            <a:schemeClr val="dk1"/>
          </a:fontRef>
        </p:style>
        <p:txBody>
          <a:bodyP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cs typeface="B Nazanin" panose="00000400000000000000" pitchFamily="2" charset="-78"/>
              </a:defRPr>
            </a:lvl4pPr>
            <a:lvl5pPr>
              <a:defRPr sz="12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مطالب</a:t>
            </a:r>
            <a:endParaRPr lang="en-US" dirty="0"/>
          </a:p>
        </p:txBody>
      </p:sp>
      <p:sp>
        <p:nvSpPr>
          <p:cNvPr id="12" name="Slide Number Placeholder 6">
            <a:extLst>
              <a:ext uri="{FF2B5EF4-FFF2-40B4-BE49-F238E27FC236}">
                <a16:creationId xmlns:a16="http://schemas.microsoft.com/office/drawing/2014/main" id="{8A873AED-B992-47D6-AC2D-CEFD72C78B9D}"/>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31217183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تابستان 1398</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14400473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تابستان 1398</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294347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تابستان 1398</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7672267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تابستان 1398</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6522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5524" y="412897"/>
            <a:ext cx="9011752"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a:t>
            </a:r>
            <a:endParaRPr lang="en-US" dirty="0"/>
          </a:p>
        </p:txBody>
      </p:sp>
      <p:sp>
        <p:nvSpPr>
          <p:cNvPr id="3" name="Content Placeholder 2"/>
          <p:cNvSpPr>
            <a:spLocks noGrp="1"/>
          </p:cNvSpPr>
          <p:nvPr>
            <p:ph idx="1" hasCustomPrompt="1"/>
          </p:nvPr>
        </p:nvSpPr>
        <p:spPr>
          <a:xfrm>
            <a:off x="308344" y="1254034"/>
            <a:ext cx="11525693" cy="5294812"/>
          </a:xfrm>
        </p:spPr>
        <p:style>
          <a:lnRef idx="2">
            <a:schemeClr val="accent1"/>
          </a:lnRef>
          <a:fillRef idx="1">
            <a:schemeClr val="lt1"/>
          </a:fillRef>
          <a:effectRef idx="0">
            <a:schemeClr val="accent1"/>
          </a:effectRef>
          <a:fontRef idx="minor">
            <a:schemeClr val="dk1"/>
          </a:fontRef>
        </p:style>
        <p:txBody>
          <a:bodyPr anchor="ctr">
            <a:normAutofit/>
          </a:bodyPr>
          <a:lstStyle>
            <a:lvl1pPr>
              <a:defRPr sz="3200" baseline="0">
                <a:cs typeface="B Nazanin" panose="00000400000000000000" pitchFamily="2" charset="-78"/>
              </a:defRPr>
            </a:lvl1pPr>
            <a:lvl2pPr>
              <a:defRPr sz="3000" baseline="0">
                <a:cs typeface="B Nazanin" panose="00000400000000000000" pitchFamily="2" charset="-78"/>
              </a:defRPr>
            </a:lvl2pPr>
            <a:lvl3pPr>
              <a:defRPr sz="2800" baseline="0">
                <a:cs typeface="B Nazanin" panose="00000400000000000000" pitchFamily="2" charset="-78"/>
              </a:defRPr>
            </a:lvl3pPr>
            <a:lvl4pPr>
              <a:defRPr sz="2600" baseline="0">
                <a:cs typeface="B Nazanin" panose="00000400000000000000" pitchFamily="2" charset="-78"/>
              </a:defRPr>
            </a:lvl4pPr>
            <a:lvl5pPr>
              <a:defRPr sz="2400" baseline="0">
                <a:cs typeface="B Nazanin" panose="00000400000000000000" pitchFamily="2" charset="-78"/>
              </a:defRPr>
            </a:lvl5pPr>
          </a:lstStyle>
          <a:p>
            <a:pPr lvl="0"/>
            <a:r>
              <a:rPr lang="fa-IR" dirty="0"/>
              <a:t>سطح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9" name="Slide Number Placeholder 6">
            <a:extLst>
              <a:ext uri="{FF2B5EF4-FFF2-40B4-BE49-F238E27FC236}">
                <a16:creationId xmlns:a16="http://schemas.microsoft.com/office/drawing/2014/main" id="{1C16D6D8-CBC6-4388-BCD4-D8AC24FAB60C}"/>
              </a:ext>
            </a:extLst>
          </p:cNvPr>
          <p:cNvSpPr>
            <a:spLocks noGrp="1"/>
          </p:cNvSpPr>
          <p:nvPr>
            <p:ph type="sldNum" sz="quarter" idx="12"/>
          </p:nvPr>
        </p:nvSpPr>
        <p:spPr>
          <a:xfrm>
            <a:off x="308344" y="412896"/>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6693925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تابستان 1398</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7688357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تابستان 1398</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42765545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تابستان 1398</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11307359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0030"/>
            <a:ext cx="11724640" cy="6377939"/>
          </a:xfrm>
          <a:prstGeom prst="rect">
            <a:avLst/>
          </a:prstGeom>
          <a:solidFill>
            <a:srgbClr val="00B050"/>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r>
              <a:rPr lang="en-US" dirty="0"/>
              <a:t>Basic1</a:t>
            </a:r>
          </a:p>
          <a:p>
            <a:r>
              <a:rPr lang="fa-IR" dirty="0"/>
              <a:t>مدرس: پوریا شاهوردی</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r>
              <a:rPr lang="en-US"/>
              <a:t>تابستان 1398</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C6C2C46-B8FE-4142-A6A0-CAC26CBE01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9430" y="129126"/>
            <a:ext cx="3933139" cy="3934591"/>
          </a:xfrm>
          <a:prstGeom prst="rect">
            <a:avLst/>
          </a:prstGeom>
        </p:spPr>
      </p:pic>
    </p:spTree>
    <p:extLst>
      <p:ext uri="{BB962C8B-B14F-4D97-AF65-F5344CB8AC3E}">
        <p14:creationId xmlns:p14="http://schemas.microsoft.com/office/powerpoint/2010/main" val="39823460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0030"/>
            <a:ext cx="11724640" cy="6377939"/>
          </a:xfrm>
          <a:prstGeom prst="rect">
            <a:avLst/>
          </a:prstGeom>
          <a:solidFill>
            <a:schemeClr val="accent2">
              <a:lumMod val="50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r>
              <a:rPr lang="en-US" dirty="0"/>
              <a:t>Basic1</a:t>
            </a:r>
          </a:p>
          <a:p>
            <a:r>
              <a:rPr lang="fa-IR" dirty="0"/>
              <a:t>مدرس: پوریا شاهوردی</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6DDAEA9-2363-4F33-AB2B-CAE41BCF9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07861" y="533400"/>
            <a:ext cx="3200400" cy="3200400"/>
          </a:xfrm>
          <a:prstGeom prst="rect">
            <a:avLst/>
          </a:prstGeom>
        </p:spPr>
      </p:pic>
      <p:pic>
        <p:nvPicPr>
          <p:cNvPr id="12" name="Picture 11">
            <a:extLst>
              <a:ext uri="{FF2B5EF4-FFF2-40B4-BE49-F238E27FC236}">
                <a16:creationId xmlns:a16="http://schemas.microsoft.com/office/drawing/2014/main" id="{001C442F-FC59-4C17-9301-F9DE690F7F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78660" y="533400"/>
            <a:ext cx="3800843" cy="3200400"/>
          </a:xfrm>
          <a:prstGeom prst="rect">
            <a:avLst/>
          </a:prstGeom>
        </p:spPr>
      </p:pic>
    </p:spTree>
    <p:extLst>
      <p:ext uri="{BB962C8B-B14F-4D97-AF65-F5344CB8AC3E}">
        <p14:creationId xmlns:p14="http://schemas.microsoft.com/office/powerpoint/2010/main" val="15131335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49"/>
            <a:ext cx="9273278" cy="538189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3200" baseline="0">
                <a:cs typeface="B Nazanin" panose="00000400000000000000" pitchFamily="2" charset="-78"/>
              </a:defRPr>
            </a:lvl1pPr>
            <a:lvl2pPr>
              <a:defRPr sz="30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200" baseline="0">
                <a:cs typeface="B Nazanin" panose="00000400000000000000" pitchFamily="2" charset="-78"/>
              </a:defRPr>
            </a:lvl5pPr>
          </a:lstStyle>
          <a:p>
            <a:pPr lvl="0"/>
            <a:r>
              <a:rPr lang="fa-IR" dirty="0"/>
              <a:t>تیتر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ormAutofit/>
          </a:bodyPr>
          <a:lstStyle>
            <a:lvl1pPr>
              <a:defRPr sz="2400" baseline="0">
                <a:cs typeface="B Nazanin" panose="00000400000000000000" pitchFamily="2" charset="-78"/>
              </a:defRPr>
            </a:lvl1pPr>
            <a:lvl2pPr>
              <a:defRPr sz="22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سطح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470942"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0359967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50"/>
            <a:ext cx="9273278" cy="470262"/>
          </a:xfrm>
          <a:noFill/>
          <a:ln>
            <a:noFill/>
          </a:ln>
        </p:spPr>
        <p:style>
          <a:lnRef idx="0">
            <a:scrgbClr r="0" g="0" b="0"/>
          </a:lnRef>
          <a:fillRef idx="0">
            <a:scrgbClr r="0" g="0" b="0"/>
          </a:fillRef>
          <a:effectRef idx="0">
            <a:scrgbClr r="0" g="0" b="0"/>
          </a:effectRef>
          <a:fontRef idx="minor">
            <a:schemeClr val="dk1"/>
          </a:fontRef>
        </p:style>
        <p:txBody>
          <a:bodyPr anchor="ctr">
            <a:noAutofit/>
          </a:bodyPr>
          <a:lstStyle>
            <a:lvl1pPr>
              <a:defRPr sz="30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متن مرتبط با محتوای ویدئویی</a:t>
            </a:r>
            <a:endParaRPr lang="en-US" dirty="0"/>
          </a:p>
        </p:txBody>
      </p:sp>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lvl4pPr>
            <a:lvl5pPr>
              <a:defRPr sz="1200" baseline="0"/>
            </a:lvl5pPr>
            <a:lvl6pPr>
              <a:defRPr sz="1600"/>
            </a:lvl6pPr>
            <a:lvl7pPr>
              <a:defRPr sz="1600"/>
            </a:lvl7pPr>
            <a:lvl8pPr>
              <a:defRPr sz="1600"/>
            </a:lvl8pPr>
            <a:lvl9pPr>
              <a:defRPr sz="1600"/>
            </a:lvl9pPr>
          </a:lstStyle>
          <a:p>
            <a:pPr lvl="0"/>
            <a:r>
              <a:rPr lang="fa-IR" dirty="0"/>
              <a:t>فهرست مطالب</a:t>
            </a:r>
          </a:p>
          <a:p>
            <a:pPr lvl="0"/>
            <a:r>
              <a:rPr lang="fa-IR" dirty="0"/>
              <a:t>سیرس</a:t>
            </a:r>
          </a:p>
          <a:p>
            <a:pPr lvl="1"/>
            <a:r>
              <a:rPr lang="fa-IR" dirty="0"/>
              <a:t>سبرسر</a:t>
            </a:r>
          </a:p>
          <a:p>
            <a:pPr lvl="2"/>
            <a:r>
              <a:rPr lang="fa-IR" dirty="0"/>
              <a:t>بی</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470942"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
        <p:nvSpPr>
          <p:cNvPr id="11" name="Content Placeholder 2">
            <a:extLst>
              <a:ext uri="{FF2B5EF4-FFF2-40B4-BE49-F238E27FC236}">
                <a16:creationId xmlns:a16="http://schemas.microsoft.com/office/drawing/2014/main" id="{1E653A07-AF48-4112-9EF0-B148D7141A2C}"/>
              </a:ext>
            </a:extLst>
          </p:cNvPr>
          <p:cNvSpPr>
            <a:spLocks noGrp="1"/>
          </p:cNvSpPr>
          <p:nvPr>
            <p:ph idx="14" hasCustomPrompt="1"/>
          </p:nvPr>
        </p:nvSpPr>
        <p:spPr>
          <a:xfrm>
            <a:off x="308344" y="1730274"/>
            <a:ext cx="9273278" cy="4818571"/>
          </a:xfrm>
          <a:noFill/>
          <a:ln>
            <a:noFill/>
          </a:ln>
        </p:spPr>
        <p:style>
          <a:lnRef idx="0">
            <a:scrgbClr r="0" g="0" b="0"/>
          </a:lnRef>
          <a:fillRef idx="0">
            <a:scrgbClr r="0" g="0" b="0"/>
          </a:fillRef>
          <a:effectRef idx="0">
            <a:scrgbClr r="0" g="0" b="0"/>
          </a:effectRef>
          <a:fontRef idx="minor">
            <a:schemeClr val="dk1"/>
          </a:fontRef>
        </p:style>
        <p:txBody>
          <a:bodyPr>
            <a:normAutofit/>
          </a:bodyPr>
          <a:lstStyle>
            <a:lvl1pPr>
              <a:defRPr sz="32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ویدئو را در اینجا وارد کنید</a:t>
            </a:r>
            <a:endParaRPr lang="en-US" dirty="0"/>
          </a:p>
        </p:txBody>
      </p:sp>
    </p:spTree>
    <p:extLst>
      <p:ext uri="{BB962C8B-B14F-4D97-AF65-F5344CB8AC3E}">
        <p14:creationId xmlns:p14="http://schemas.microsoft.com/office/powerpoint/2010/main" val="18707482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3" name="Content Placeholder 2"/>
          <p:cNvSpPr>
            <a:spLocks noGrp="1"/>
          </p:cNvSpPr>
          <p:nvPr>
            <p:ph sz="half" idx="1" hasCustomPrompt="1"/>
          </p:nvPr>
        </p:nvSpPr>
        <p:spPr>
          <a:xfrm>
            <a:off x="308344" y="1167548"/>
            <a:ext cx="4429119" cy="5314768"/>
          </a:xfrm>
          <a:noFill/>
          <a:ln>
            <a:noFill/>
          </a:ln>
        </p:spPr>
        <p:style>
          <a:lnRef idx="0">
            <a:scrgbClr r="0" g="0" b="0"/>
          </a:lnRef>
          <a:fillRef idx="0">
            <a:scrgbClr r="0" g="0" b="0"/>
          </a:fillRef>
          <a:effectRef idx="0">
            <a:scrgbClr r="0" g="0" b="0"/>
          </a:effectRef>
          <a:fontRef idx="minor">
            <a:schemeClr val="dk1"/>
          </a:fontRef>
        </p:style>
        <p:txBody>
          <a:bodyPr/>
          <a:lstStyle>
            <a:lvl1pPr>
              <a:defRPr sz="2200" baseline="0">
                <a:cs typeface="B Nazanin" panose="00000400000000000000" pitchFamily="2" charset="-78"/>
              </a:defRPr>
            </a:lvl1pPr>
            <a:lvl2pPr>
              <a:defRPr sz="2000" baseline="0">
                <a:cs typeface="B Nazanin" panose="00000400000000000000" pitchFamily="2" charset="-78"/>
              </a:defRPr>
            </a:lvl2pPr>
            <a:lvl3pPr>
              <a:defRPr sz="1800" baseline="0">
                <a:cs typeface="B Nazanin" panose="00000400000000000000" pitchFamily="2" charset="-78"/>
              </a:defRPr>
            </a:lvl3pPr>
            <a:lvl4pPr>
              <a:defRPr sz="16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عکس یا ویدئوی مربعی را در اینجا وارد کنید</a:t>
            </a:r>
            <a:endParaRPr lang="en-US" dirty="0"/>
          </a:p>
        </p:txBody>
      </p:sp>
      <p:sp>
        <p:nvSpPr>
          <p:cNvPr id="4" name="Content Placeholder 3"/>
          <p:cNvSpPr>
            <a:spLocks noGrp="1"/>
          </p:cNvSpPr>
          <p:nvPr>
            <p:ph sz="half" idx="2" hasCustomPrompt="1"/>
          </p:nvPr>
        </p:nvSpPr>
        <p:spPr>
          <a:xfrm>
            <a:off x="4841966" y="1167547"/>
            <a:ext cx="4746171" cy="5314768"/>
          </a:xfrm>
          <a:noFill/>
          <a:ln>
            <a:noFill/>
          </a:ln>
        </p:spPr>
        <p:style>
          <a:lnRef idx="0">
            <a:scrgbClr r="0" g="0" b="0"/>
          </a:lnRef>
          <a:fillRef idx="0">
            <a:scrgbClr r="0" g="0" b="0"/>
          </a:fillRef>
          <a:effectRef idx="0">
            <a:scrgbClr r="0" g="0" b="0"/>
          </a:effectRef>
          <a:fontRef idx="minor">
            <a:schemeClr val="dk1"/>
          </a:fontRef>
        </p:style>
        <p:txBody>
          <a:bodyPr anchor="ctr">
            <a:normAutofit/>
          </a:bodyPr>
          <a:lstStyle>
            <a:lvl1pPr>
              <a:defRPr sz="3200" baseline="0">
                <a:cs typeface="B Nazanin" panose="00000400000000000000" pitchFamily="2" charset="-78"/>
              </a:defRPr>
            </a:lvl1pPr>
            <a:lvl2pPr>
              <a:defRPr sz="24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8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متن را در اینجا وارد کنید.</a:t>
            </a:r>
            <a:endParaRPr lang="en-US" dirty="0"/>
          </a:p>
        </p:txBody>
      </p:sp>
      <p:sp>
        <p:nvSpPr>
          <p:cNvPr id="9" name="Content Placeholder 3">
            <a:extLst>
              <a:ext uri="{FF2B5EF4-FFF2-40B4-BE49-F238E27FC236}">
                <a16:creationId xmlns:a16="http://schemas.microsoft.com/office/drawing/2014/main" id="{29702C45-5923-4EEF-BF0F-8977AD578171}"/>
              </a:ext>
            </a:extLst>
          </p:cNvPr>
          <p:cNvSpPr>
            <a:spLocks noGrp="1"/>
          </p:cNvSpPr>
          <p:nvPr>
            <p:ph sz="half" idx="13" hasCustomPrompt="1"/>
          </p:nvPr>
        </p:nvSpPr>
        <p:spPr>
          <a:xfrm>
            <a:off x="9692640" y="1369039"/>
            <a:ext cx="2128334" cy="5113275"/>
          </a:xfrm>
        </p:spPr>
        <p:style>
          <a:lnRef idx="2">
            <a:schemeClr val="accent1"/>
          </a:lnRef>
          <a:fillRef idx="1">
            <a:schemeClr val="lt1"/>
          </a:fillRef>
          <a:effectRef idx="0">
            <a:schemeClr val="accent1"/>
          </a:effectRef>
          <a:fontRef idx="minor">
            <a:schemeClr val="dk1"/>
          </a:fontRef>
        </p:style>
        <p:txBody>
          <a:bodyP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cs typeface="B Nazanin" panose="00000400000000000000" pitchFamily="2" charset="-78"/>
              </a:defRPr>
            </a:lvl4pPr>
            <a:lvl5pPr>
              <a:defRPr sz="12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مطالب</a:t>
            </a:r>
            <a:endParaRPr lang="en-US" dirty="0"/>
          </a:p>
        </p:txBody>
      </p:sp>
      <p:sp>
        <p:nvSpPr>
          <p:cNvPr id="12" name="Slide Number Placeholder 6">
            <a:extLst>
              <a:ext uri="{FF2B5EF4-FFF2-40B4-BE49-F238E27FC236}">
                <a16:creationId xmlns:a16="http://schemas.microsoft.com/office/drawing/2014/main" id="{8A873AED-B992-47D6-AC2D-CEFD72C78B9D}"/>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3349137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161607"/>
            <a:ext cx="11724640" cy="6377939"/>
          </a:xfrm>
          <a:prstGeom prst="rect">
            <a:avLst/>
          </a:prstGeom>
          <a:solidFill>
            <a:srgbClr val="00B050"/>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endParaRPr lang="en-US" dirty="0"/>
          </a:p>
          <a:p>
            <a:r>
              <a:rPr lang="fa-IR" dirty="0"/>
              <a:t>مدرس:</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r>
              <a:rPr lang="en-US"/>
              <a:t>تابستان 1398</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8681" y="347069"/>
            <a:ext cx="2084837" cy="327969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6097" y="482599"/>
            <a:ext cx="2913925" cy="3115368"/>
          </a:xfrm>
          <a:prstGeom prst="rect">
            <a:avLst/>
          </a:prstGeom>
        </p:spPr>
      </p:pic>
    </p:spTree>
    <p:extLst>
      <p:ext uri="{BB962C8B-B14F-4D97-AF65-F5344CB8AC3E}">
        <p14:creationId xmlns:p14="http://schemas.microsoft.com/office/powerpoint/2010/main" val="39227455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Title Slide">
    <p:bg>
      <p:bgRef idx="1003">
        <a:schemeClr val="bg2"/>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0030"/>
            <a:ext cx="11724640" cy="6377939"/>
          </a:xfrm>
          <a:prstGeom prst="rect">
            <a:avLst/>
          </a:prstGeom>
          <a:solidFill>
            <a:schemeClr val="accent3">
              <a:lumMod val="75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p>
          <a:p>
            <a:r>
              <a:rPr lang="fa-IR" dirty="0"/>
              <a:t>مدرس:</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8681" y="347069"/>
            <a:ext cx="2084837" cy="327969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6097" y="482599"/>
            <a:ext cx="2913925" cy="3115368"/>
          </a:xfrm>
          <a:prstGeom prst="rect">
            <a:avLst/>
          </a:prstGeom>
        </p:spPr>
      </p:pic>
    </p:spTree>
    <p:extLst>
      <p:ext uri="{BB962C8B-B14F-4D97-AF65-F5344CB8AC3E}">
        <p14:creationId xmlns:p14="http://schemas.microsoft.com/office/powerpoint/2010/main" val="161722936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49"/>
            <a:ext cx="9273278" cy="538189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3200" baseline="0">
                <a:cs typeface="B Nazanin" panose="00000400000000000000" pitchFamily="2" charset="-78"/>
              </a:defRPr>
            </a:lvl1pPr>
            <a:lvl2pPr>
              <a:defRPr sz="30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200" baseline="0">
                <a:cs typeface="B Nazanin" panose="00000400000000000000" pitchFamily="2" charset="-78"/>
              </a:defRPr>
            </a:lvl5pPr>
          </a:lstStyle>
          <a:p>
            <a:pPr lvl="0"/>
            <a:r>
              <a:rPr lang="fa-IR" dirty="0"/>
              <a:t>تیتر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ormAutofit/>
          </a:bodyPr>
          <a:lstStyle>
            <a:lvl1pPr>
              <a:defRPr sz="2400" baseline="0">
                <a:cs typeface="B Nazanin" panose="00000400000000000000" pitchFamily="2" charset="-78"/>
              </a:defRPr>
            </a:lvl1pPr>
            <a:lvl2pPr>
              <a:defRPr sz="22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سطح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043177"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33780182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5524" y="412897"/>
            <a:ext cx="9011752"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a:t>
            </a:r>
            <a:endParaRPr lang="en-US" dirty="0"/>
          </a:p>
        </p:txBody>
      </p:sp>
      <p:sp>
        <p:nvSpPr>
          <p:cNvPr id="3" name="Content Placeholder 2"/>
          <p:cNvSpPr>
            <a:spLocks noGrp="1"/>
          </p:cNvSpPr>
          <p:nvPr>
            <p:ph idx="1" hasCustomPrompt="1"/>
          </p:nvPr>
        </p:nvSpPr>
        <p:spPr>
          <a:xfrm>
            <a:off x="308344" y="1254034"/>
            <a:ext cx="11525693" cy="5294812"/>
          </a:xfrm>
        </p:spPr>
        <p:style>
          <a:lnRef idx="2">
            <a:schemeClr val="accent1"/>
          </a:lnRef>
          <a:fillRef idx="1">
            <a:schemeClr val="lt1"/>
          </a:fillRef>
          <a:effectRef idx="0">
            <a:schemeClr val="accent1"/>
          </a:effectRef>
          <a:fontRef idx="minor">
            <a:schemeClr val="dk1"/>
          </a:fontRef>
        </p:style>
        <p:txBody>
          <a:bodyPr anchor="ctr">
            <a:normAutofit/>
          </a:bodyPr>
          <a:lstStyle>
            <a:lvl1pPr>
              <a:defRPr sz="3200" baseline="0">
                <a:cs typeface="B Nazanin" panose="00000400000000000000" pitchFamily="2" charset="-78"/>
              </a:defRPr>
            </a:lvl1pPr>
            <a:lvl2pPr>
              <a:defRPr sz="3000" baseline="0">
                <a:cs typeface="B Nazanin" panose="00000400000000000000" pitchFamily="2" charset="-78"/>
              </a:defRPr>
            </a:lvl2pPr>
            <a:lvl3pPr>
              <a:defRPr sz="2800" baseline="0">
                <a:cs typeface="B Nazanin" panose="00000400000000000000" pitchFamily="2" charset="-78"/>
              </a:defRPr>
            </a:lvl3pPr>
            <a:lvl4pPr>
              <a:defRPr sz="2600" baseline="0">
                <a:cs typeface="B Nazanin" panose="00000400000000000000" pitchFamily="2" charset="-78"/>
              </a:defRPr>
            </a:lvl4pPr>
            <a:lvl5pPr>
              <a:defRPr sz="2400" baseline="0">
                <a:cs typeface="B Nazanin" panose="00000400000000000000" pitchFamily="2" charset="-78"/>
              </a:defRPr>
            </a:lvl5pPr>
          </a:lstStyle>
          <a:p>
            <a:pPr lvl="0"/>
            <a:r>
              <a:rPr lang="fa-IR" dirty="0"/>
              <a:t>سطح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9" name="Slide Number Placeholder 6">
            <a:extLst>
              <a:ext uri="{FF2B5EF4-FFF2-40B4-BE49-F238E27FC236}">
                <a16:creationId xmlns:a16="http://schemas.microsoft.com/office/drawing/2014/main" id="{1C16D6D8-CBC6-4388-BCD4-D8AC24FAB60C}"/>
              </a:ext>
            </a:extLst>
          </p:cNvPr>
          <p:cNvSpPr>
            <a:spLocks noGrp="1"/>
          </p:cNvSpPr>
          <p:nvPr>
            <p:ph type="sldNum" sz="quarter" idx="12"/>
          </p:nvPr>
        </p:nvSpPr>
        <p:spPr>
          <a:xfrm>
            <a:off x="308344" y="412896"/>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37161678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49"/>
            <a:ext cx="9273278" cy="538189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3200" baseline="0">
                <a:cs typeface="B Nazanin" panose="00000400000000000000" pitchFamily="2" charset="-78"/>
              </a:defRPr>
            </a:lvl1pPr>
            <a:lvl2pPr>
              <a:defRPr sz="30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200" baseline="0">
                <a:cs typeface="B Nazanin" panose="00000400000000000000" pitchFamily="2" charset="-78"/>
              </a:defRPr>
            </a:lvl5pPr>
          </a:lstStyle>
          <a:p>
            <a:pPr lvl="0"/>
            <a:r>
              <a:rPr lang="fa-IR" dirty="0"/>
              <a:t>تیتر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ormAutofit/>
          </a:bodyPr>
          <a:lstStyle>
            <a:lvl1pPr>
              <a:defRPr sz="2400" baseline="0">
                <a:cs typeface="B Nazanin" panose="00000400000000000000" pitchFamily="2" charset="-78"/>
              </a:defRPr>
            </a:lvl1pPr>
            <a:lvl2pPr>
              <a:defRPr sz="22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سطح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043177"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2468272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50"/>
            <a:ext cx="9273278" cy="470262"/>
          </a:xfrm>
          <a:noFill/>
          <a:ln>
            <a:noFill/>
          </a:ln>
        </p:spPr>
        <p:style>
          <a:lnRef idx="0">
            <a:scrgbClr r="0" g="0" b="0"/>
          </a:lnRef>
          <a:fillRef idx="0">
            <a:scrgbClr r="0" g="0" b="0"/>
          </a:fillRef>
          <a:effectRef idx="0">
            <a:scrgbClr r="0" g="0" b="0"/>
          </a:effectRef>
          <a:fontRef idx="minor">
            <a:schemeClr val="dk1"/>
          </a:fontRef>
        </p:style>
        <p:txBody>
          <a:bodyPr anchor="ctr">
            <a:noAutofit/>
          </a:bodyPr>
          <a:lstStyle>
            <a:lvl1pPr>
              <a:defRPr sz="30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متن مرتبط با محتوای ویدئویی</a:t>
            </a:r>
            <a:endParaRPr lang="en-US" dirty="0"/>
          </a:p>
        </p:txBody>
      </p:sp>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lvl4pPr>
            <a:lvl5pPr>
              <a:defRPr sz="1200" baseline="0"/>
            </a:lvl5pPr>
            <a:lvl6pPr>
              <a:defRPr sz="1600"/>
            </a:lvl6pPr>
            <a:lvl7pPr>
              <a:defRPr sz="1600"/>
            </a:lvl7pPr>
            <a:lvl8pPr>
              <a:defRPr sz="1600"/>
            </a:lvl8pPr>
            <a:lvl9pPr>
              <a:defRPr sz="1600"/>
            </a:lvl9pPr>
          </a:lstStyle>
          <a:p>
            <a:pPr lvl="0"/>
            <a:r>
              <a:rPr lang="fa-IR" dirty="0"/>
              <a:t>فهرست مطالب</a:t>
            </a:r>
          </a:p>
          <a:p>
            <a:pPr lvl="0"/>
            <a:r>
              <a:rPr lang="fa-IR" dirty="0"/>
              <a:t>سیرس</a:t>
            </a:r>
          </a:p>
          <a:p>
            <a:pPr lvl="1"/>
            <a:r>
              <a:rPr lang="fa-IR" dirty="0"/>
              <a:t>سبرسر</a:t>
            </a:r>
          </a:p>
          <a:p>
            <a:pPr lvl="2"/>
            <a:r>
              <a:rPr lang="fa-IR" dirty="0"/>
              <a:t>بی</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043177"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
        <p:nvSpPr>
          <p:cNvPr id="11" name="Content Placeholder 2">
            <a:extLst>
              <a:ext uri="{FF2B5EF4-FFF2-40B4-BE49-F238E27FC236}">
                <a16:creationId xmlns:a16="http://schemas.microsoft.com/office/drawing/2014/main" id="{1E653A07-AF48-4112-9EF0-B148D7141A2C}"/>
              </a:ext>
            </a:extLst>
          </p:cNvPr>
          <p:cNvSpPr>
            <a:spLocks noGrp="1"/>
          </p:cNvSpPr>
          <p:nvPr>
            <p:ph idx="14" hasCustomPrompt="1"/>
          </p:nvPr>
        </p:nvSpPr>
        <p:spPr>
          <a:xfrm>
            <a:off x="308344" y="1730274"/>
            <a:ext cx="9273278" cy="4818571"/>
          </a:xfrm>
          <a:noFill/>
          <a:ln>
            <a:noFill/>
          </a:ln>
        </p:spPr>
        <p:style>
          <a:lnRef idx="0">
            <a:scrgbClr r="0" g="0" b="0"/>
          </a:lnRef>
          <a:fillRef idx="0">
            <a:scrgbClr r="0" g="0" b="0"/>
          </a:fillRef>
          <a:effectRef idx="0">
            <a:scrgbClr r="0" g="0" b="0"/>
          </a:effectRef>
          <a:fontRef idx="minor">
            <a:schemeClr val="dk1"/>
          </a:fontRef>
        </p:style>
        <p:txBody>
          <a:bodyPr>
            <a:normAutofit/>
          </a:bodyPr>
          <a:lstStyle>
            <a:lvl1pPr>
              <a:defRPr sz="32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ویدئو را در اینجا وارد کنید</a:t>
            </a:r>
            <a:endParaRPr lang="en-US" dirty="0"/>
          </a:p>
        </p:txBody>
      </p:sp>
    </p:spTree>
    <p:extLst>
      <p:ext uri="{BB962C8B-B14F-4D97-AF65-F5344CB8AC3E}">
        <p14:creationId xmlns:p14="http://schemas.microsoft.com/office/powerpoint/2010/main" val="25680862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تابستان 1398</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5089F-ECF6-4F55-87B0-7508D710421D}"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35584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1140351" y="375684"/>
            <a:ext cx="8937300"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3" name="Content Placeholder 2"/>
          <p:cNvSpPr>
            <a:spLocks noGrp="1"/>
          </p:cNvSpPr>
          <p:nvPr>
            <p:ph sz="half" idx="1" hasCustomPrompt="1"/>
          </p:nvPr>
        </p:nvSpPr>
        <p:spPr>
          <a:xfrm>
            <a:off x="308344" y="1167548"/>
            <a:ext cx="4429119" cy="5314768"/>
          </a:xfrm>
          <a:noFill/>
          <a:ln>
            <a:noFill/>
          </a:ln>
        </p:spPr>
        <p:style>
          <a:lnRef idx="0">
            <a:scrgbClr r="0" g="0" b="0"/>
          </a:lnRef>
          <a:fillRef idx="0">
            <a:scrgbClr r="0" g="0" b="0"/>
          </a:fillRef>
          <a:effectRef idx="0">
            <a:scrgbClr r="0" g="0" b="0"/>
          </a:effectRef>
          <a:fontRef idx="minor">
            <a:schemeClr val="dk1"/>
          </a:fontRef>
        </p:style>
        <p:txBody>
          <a:bodyPr/>
          <a:lstStyle>
            <a:lvl1pPr>
              <a:defRPr sz="2200" baseline="0">
                <a:cs typeface="B Nazanin" panose="00000400000000000000" pitchFamily="2" charset="-78"/>
              </a:defRPr>
            </a:lvl1pPr>
            <a:lvl2pPr>
              <a:defRPr sz="2000" baseline="0">
                <a:cs typeface="B Nazanin" panose="00000400000000000000" pitchFamily="2" charset="-78"/>
              </a:defRPr>
            </a:lvl2pPr>
            <a:lvl3pPr>
              <a:defRPr sz="1800" baseline="0">
                <a:cs typeface="B Nazanin" panose="00000400000000000000" pitchFamily="2" charset="-78"/>
              </a:defRPr>
            </a:lvl3pPr>
            <a:lvl4pPr>
              <a:defRPr sz="16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عکس یا ویدئوی مربعی را در اینجا وارد کنید</a:t>
            </a:r>
            <a:endParaRPr lang="en-US" dirty="0"/>
          </a:p>
        </p:txBody>
      </p:sp>
      <p:sp>
        <p:nvSpPr>
          <p:cNvPr id="4" name="Content Placeholder 3"/>
          <p:cNvSpPr>
            <a:spLocks noGrp="1"/>
          </p:cNvSpPr>
          <p:nvPr>
            <p:ph sz="half" idx="2" hasCustomPrompt="1"/>
          </p:nvPr>
        </p:nvSpPr>
        <p:spPr>
          <a:xfrm>
            <a:off x="4841966" y="1167547"/>
            <a:ext cx="4746171" cy="5314768"/>
          </a:xfrm>
          <a:noFill/>
          <a:ln>
            <a:noFill/>
          </a:ln>
        </p:spPr>
        <p:style>
          <a:lnRef idx="0">
            <a:scrgbClr r="0" g="0" b="0"/>
          </a:lnRef>
          <a:fillRef idx="0">
            <a:scrgbClr r="0" g="0" b="0"/>
          </a:fillRef>
          <a:effectRef idx="0">
            <a:scrgbClr r="0" g="0" b="0"/>
          </a:effectRef>
          <a:fontRef idx="minor">
            <a:schemeClr val="dk1"/>
          </a:fontRef>
        </p:style>
        <p:txBody>
          <a:bodyPr anchor="ctr">
            <a:normAutofit/>
          </a:bodyPr>
          <a:lstStyle>
            <a:lvl1pPr>
              <a:defRPr sz="3200" baseline="0">
                <a:cs typeface="B Nazanin" panose="00000400000000000000" pitchFamily="2" charset="-78"/>
              </a:defRPr>
            </a:lvl1pPr>
            <a:lvl2pPr>
              <a:defRPr sz="24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8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متن را در اینجا وارد کنید.</a:t>
            </a:r>
            <a:endParaRPr lang="en-US" dirty="0"/>
          </a:p>
        </p:txBody>
      </p:sp>
      <p:sp>
        <p:nvSpPr>
          <p:cNvPr id="9" name="Content Placeholder 3">
            <a:extLst>
              <a:ext uri="{FF2B5EF4-FFF2-40B4-BE49-F238E27FC236}">
                <a16:creationId xmlns:a16="http://schemas.microsoft.com/office/drawing/2014/main" id="{29702C45-5923-4EEF-BF0F-8977AD578171}"/>
              </a:ext>
            </a:extLst>
          </p:cNvPr>
          <p:cNvSpPr>
            <a:spLocks noGrp="1"/>
          </p:cNvSpPr>
          <p:nvPr>
            <p:ph sz="half" idx="13" hasCustomPrompt="1"/>
          </p:nvPr>
        </p:nvSpPr>
        <p:spPr>
          <a:xfrm>
            <a:off x="9692640" y="1369039"/>
            <a:ext cx="2128334" cy="5113275"/>
          </a:xfrm>
        </p:spPr>
        <p:style>
          <a:lnRef idx="2">
            <a:schemeClr val="accent1"/>
          </a:lnRef>
          <a:fillRef idx="1">
            <a:schemeClr val="lt1"/>
          </a:fillRef>
          <a:effectRef idx="0">
            <a:schemeClr val="accent1"/>
          </a:effectRef>
          <a:fontRef idx="minor">
            <a:schemeClr val="dk1"/>
          </a:fontRef>
        </p:style>
        <p:txBody>
          <a:bodyP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cs typeface="B Nazanin" panose="00000400000000000000" pitchFamily="2" charset="-78"/>
              </a:defRPr>
            </a:lvl4pPr>
            <a:lvl5pPr>
              <a:defRPr sz="12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مطالب</a:t>
            </a:r>
            <a:endParaRPr lang="en-US" dirty="0"/>
          </a:p>
        </p:txBody>
      </p:sp>
      <p:sp>
        <p:nvSpPr>
          <p:cNvPr id="12" name="Slide Number Placeholder 6">
            <a:extLst>
              <a:ext uri="{FF2B5EF4-FFF2-40B4-BE49-F238E27FC236}">
                <a16:creationId xmlns:a16="http://schemas.microsoft.com/office/drawing/2014/main" id="{8A873AED-B992-47D6-AC2D-CEFD72C78B9D}"/>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7612644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تابستان 1398</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4536419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تابستان 1398</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10028811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تابستان 1398</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30415597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تابستان 1398</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17868632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تابستان 1398</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799390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50"/>
            <a:ext cx="9273278" cy="470262"/>
          </a:xfrm>
          <a:noFill/>
          <a:ln>
            <a:noFill/>
          </a:ln>
        </p:spPr>
        <p:style>
          <a:lnRef idx="0">
            <a:scrgbClr r="0" g="0" b="0"/>
          </a:lnRef>
          <a:fillRef idx="0">
            <a:scrgbClr r="0" g="0" b="0"/>
          </a:fillRef>
          <a:effectRef idx="0">
            <a:scrgbClr r="0" g="0" b="0"/>
          </a:effectRef>
          <a:fontRef idx="minor">
            <a:schemeClr val="dk1"/>
          </a:fontRef>
        </p:style>
        <p:txBody>
          <a:bodyPr anchor="ctr">
            <a:noAutofit/>
          </a:bodyPr>
          <a:lstStyle>
            <a:lvl1pPr>
              <a:defRPr sz="30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متن مرتبط با محتوای ویدئویی</a:t>
            </a:r>
            <a:endParaRPr lang="en-US" dirty="0"/>
          </a:p>
        </p:txBody>
      </p:sp>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lvl4pPr>
            <a:lvl5pPr>
              <a:defRPr sz="1200" baseline="0"/>
            </a:lvl5pPr>
            <a:lvl6pPr>
              <a:defRPr sz="1600"/>
            </a:lvl6pPr>
            <a:lvl7pPr>
              <a:defRPr sz="1600"/>
            </a:lvl7pPr>
            <a:lvl8pPr>
              <a:defRPr sz="1600"/>
            </a:lvl8pPr>
            <a:lvl9pPr>
              <a:defRPr sz="1600"/>
            </a:lvl9pPr>
          </a:lstStyle>
          <a:p>
            <a:pPr lvl="0"/>
            <a:r>
              <a:rPr lang="fa-IR" dirty="0"/>
              <a:t>فهرست مطالب</a:t>
            </a:r>
          </a:p>
          <a:p>
            <a:pPr lvl="0"/>
            <a:r>
              <a:rPr lang="fa-IR" dirty="0"/>
              <a:t>سیرس</a:t>
            </a:r>
          </a:p>
          <a:p>
            <a:pPr lvl="1"/>
            <a:r>
              <a:rPr lang="fa-IR" dirty="0"/>
              <a:t>سبرسر</a:t>
            </a:r>
          </a:p>
          <a:p>
            <a:pPr lvl="2"/>
            <a:r>
              <a:rPr lang="fa-IR" dirty="0"/>
              <a:t>بی</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043177"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
        <p:nvSpPr>
          <p:cNvPr id="11" name="Content Placeholder 2">
            <a:extLst>
              <a:ext uri="{FF2B5EF4-FFF2-40B4-BE49-F238E27FC236}">
                <a16:creationId xmlns:a16="http://schemas.microsoft.com/office/drawing/2014/main" id="{1E653A07-AF48-4112-9EF0-B148D7141A2C}"/>
              </a:ext>
            </a:extLst>
          </p:cNvPr>
          <p:cNvSpPr>
            <a:spLocks noGrp="1"/>
          </p:cNvSpPr>
          <p:nvPr>
            <p:ph idx="14" hasCustomPrompt="1"/>
          </p:nvPr>
        </p:nvSpPr>
        <p:spPr>
          <a:xfrm>
            <a:off x="308344" y="1730274"/>
            <a:ext cx="9273278" cy="4818571"/>
          </a:xfrm>
          <a:noFill/>
          <a:ln>
            <a:noFill/>
          </a:ln>
        </p:spPr>
        <p:style>
          <a:lnRef idx="0">
            <a:scrgbClr r="0" g="0" b="0"/>
          </a:lnRef>
          <a:fillRef idx="0">
            <a:scrgbClr r="0" g="0" b="0"/>
          </a:fillRef>
          <a:effectRef idx="0">
            <a:scrgbClr r="0" g="0" b="0"/>
          </a:effectRef>
          <a:fontRef idx="minor">
            <a:schemeClr val="dk1"/>
          </a:fontRef>
        </p:style>
        <p:txBody>
          <a:bodyPr>
            <a:normAutofit/>
          </a:bodyPr>
          <a:lstStyle>
            <a:lvl1pPr>
              <a:defRPr sz="32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ویدئو را در اینجا وارد کنید</a:t>
            </a:r>
            <a:endParaRPr lang="en-US" dirty="0"/>
          </a:p>
        </p:txBody>
      </p:sp>
    </p:spTree>
    <p:extLst>
      <p:ext uri="{BB962C8B-B14F-4D97-AF65-F5344CB8AC3E}">
        <p14:creationId xmlns:p14="http://schemas.microsoft.com/office/powerpoint/2010/main" val="40045707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تابستان 1398</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8724855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تابستان 1398</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9209755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0030"/>
            <a:ext cx="11724640" cy="6377939"/>
          </a:xfrm>
          <a:prstGeom prst="rect">
            <a:avLst/>
          </a:prstGeom>
          <a:solidFill>
            <a:srgbClr val="00B050"/>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r>
              <a:rPr lang="en-US" dirty="0"/>
              <a:t>Basic1</a:t>
            </a:r>
          </a:p>
          <a:p>
            <a:r>
              <a:rPr lang="fa-IR" dirty="0"/>
              <a:t>مدرس: پوریا شاهوردی</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r>
              <a:rPr lang="en-US"/>
              <a:t>تابستان 1398</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C6C2C46-B8FE-4142-A6A0-CAC26CBE01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9430" y="129126"/>
            <a:ext cx="3933139" cy="3934591"/>
          </a:xfrm>
          <a:prstGeom prst="rect">
            <a:avLst/>
          </a:prstGeom>
        </p:spPr>
      </p:pic>
    </p:spTree>
    <p:extLst>
      <p:ext uri="{BB962C8B-B14F-4D97-AF65-F5344CB8AC3E}">
        <p14:creationId xmlns:p14="http://schemas.microsoft.com/office/powerpoint/2010/main" val="23427310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0030"/>
            <a:ext cx="11724640" cy="6377939"/>
          </a:xfrm>
          <a:prstGeom prst="rect">
            <a:avLst/>
          </a:prstGeom>
          <a:solidFill>
            <a:schemeClr val="accent2">
              <a:lumMod val="50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r>
              <a:rPr lang="en-US" dirty="0"/>
              <a:t>Basic1</a:t>
            </a:r>
          </a:p>
          <a:p>
            <a:r>
              <a:rPr lang="fa-IR" dirty="0"/>
              <a:t>مدرس: پوریا شاهوردی</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6DDAEA9-2363-4F33-AB2B-CAE41BCF9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07861" y="533400"/>
            <a:ext cx="3200400" cy="3200400"/>
          </a:xfrm>
          <a:prstGeom prst="rect">
            <a:avLst/>
          </a:prstGeom>
        </p:spPr>
      </p:pic>
      <p:pic>
        <p:nvPicPr>
          <p:cNvPr id="12" name="Picture 11">
            <a:extLst>
              <a:ext uri="{FF2B5EF4-FFF2-40B4-BE49-F238E27FC236}">
                <a16:creationId xmlns:a16="http://schemas.microsoft.com/office/drawing/2014/main" id="{001C442F-FC59-4C17-9301-F9DE690F7F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78660" y="533400"/>
            <a:ext cx="3800843" cy="3200400"/>
          </a:xfrm>
          <a:prstGeom prst="rect">
            <a:avLst/>
          </a:prstGeom>
        </p:spPr>
      </p:pic>
    </p:spTree>
    <p:extLst>
      <p:ext uri="{BB962C8B-B14F-4D97-AF65-F5344CB8AC3E}">
        <p14:creationId xmlns:p14="http://schemas.microsoft.com/office/powerpoint/2010/main" val="17270010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49"/>
            <a:ext cx="9273278" cy="538189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3200" baseline="0">
                <a:cs typeface="B Nazanin" panose="00000400000000000000" pitchFamily="2" charset="-78"/>
              </a:defRPr>
            </a:lvl1pPr>
            <a:lvl2pPr>
              <a:defRPr sz="30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200" baseline="0">
                <a:cs typeface="B Nazanin" panose="00000400000000000000" pitchFamily="2" charset="-78"/>
              </a:defRPr>
            </a:lvl5pPr>
          </a:lstStyle>
          <a:p>
            <a:pPr lvl="0"/>
            <a:r>
              <a:rPr lang="fa-IR" dirty="0"/>
              <a:t>تیتر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pic>
        <p:nvPicPr>
          <p:cNvPr id="8" name="Picture 7">
            <a:extLst>
              <a:ext uri="{FF2B5EF4-FFF2-40B4-BE49-F238E27FC236}">
                <a16:creationId xmlns:a16="http://schemas.microsoft.com/office/drawing/2014/main" id="{2EB08436-C3C6-4225-B8B4-A5A105089F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9565" y="80533"/>
            <a:ext cx="1362427" cy="1362931"/>
          </a:xfrm>
          <a:prstGeom prst="rect">
            <a:avLst/>
          </a:prstGeom>
        </p:spPr>
      </p:pic>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ormAutofit/>
          </a:bodyPr>
          <a:lstStyle>
            <a:lvl1pPr>
              <a:defRPr sz="2400" baseline="0">
                <a:cs typeface="B Nazanin" panose="00000400000000000000" pitchFamily="2" charset="-78"/>
              </a:defRPr>
            </a:lvl1pPr>
            <a:lvl2pPr>
              <a:defRPr sz="22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سطح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470942"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512772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50"/>
            <a:ext cx="9273278" cy="470262"/>
          </a:xfrm>
          <a:noFill/>
          <a:ln>
            <a:noFill/>
          </a:ln>
        </p:spPr>
        <p:style>
          <a:lnRef idx="0">
            <a:scrgbClr r="0" g="0" b="0"/>
          </a:lnRef>
          <a:fillRef idx="0">
            <a:scrgbClr r="0" g="0" b="0"/>
          </a:fillRef>
          <a:effectRef idx="0">
            <a:scrgbClr r="0" g="0" b="0"/>
          </a:effectRef>
          <a:fontRef idx="minor">
            <a:schemeClr val="dk1"/>
          </a:fontRef>
        </p:style>
        <p:txBody>
          <a:bodyPr anchor="ctr">
            <a:noAutofit/>
          </a:bodyPr>
          <a:lstStyle>
            <a:lvl1pPr>
              <a:defRPr sz="30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متن مرتبط با محتوای ویدئویی</a:t>
            </a:r>
            <a:endParaRPr lang="en-US" dirty="0"/>
          </a:p>
        </p:txBody>
      </p:sp>
      <p:pic>
        <p:nvPicPr>
          <p:cNvPr id="8" name="Picture 7">
            <a:extLst>
              <a:ext uri="{FF2B5EF4-FFF2-40B4-BE49-F238E27FC236}">
                <a16:creationId xmlns:a16="http://schemas.microsoft.com/office/drawing/2014/main" id="{2EB08436-C3C6-4225-B8B4-A5A105089F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9565" y="80533"/>
            <a:ext cx="1362427" cy="1362931"/>
          </a:xfrm>
          <a:prstGeom prst="rect">
            <a:avLst/>
          </a:prstGeom>
        </p:spPr>
      </p:pic>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lvl4pPr>
            <a:lvl5pPr>
              <a:defRPr sz="1200" baseline="0"/>
            </a:lvl5pPr>
            <a:lvl6pPr>
              <a:defRPr sz="1600"/>
            </a:lvl6pPr>
            <a:lvl7pPr>
              <a:defRPr sz="1600"/>
            </a:lvl7pPr>
            <a:lvl8pPr>
              <a:defRPr sz="1600"/>
            </a:lvl8pPr>
            <a:lvl9pPr>
              <a:defRPr sz="1600"/>
            </a:lvl9pPr>
          </a:lstStyle>
          <a:p>
            <a:pPr lvl="0"/>
            <a:r>
              <a:rPr lang="fa-IR" dirty="0"/>
              <a:t>فهرست مطالب</a:t>
            </a:r>
          </a:p>
          <a:p>
            <a:pPr lvl="0"/>
            <a:r>
              <a:rPr lang="fa-IR" dirty="0"/>
              <a:t>سیرس</a:t>
            </a:r>
          </a:p>
          <a:p>
            <a:pPr lvl="1"/>
            <a:r>
              <a:rPr lang="fa-IR" dirty="0"/>
              <a:t>سبرسر</a:t>
            </a:r>
          </a:p>
          <a:p>
            <a:pPr lvl="2"/>
            <a:r>
              <a:rPr lang="fa-IR" dirty="0"/>
              <a:t>بی</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470942"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
        <p:nvSpPr>
          <p:cNvPr id="11" name="Content Placeholder 2">
            <a:extLst>
              <a:ext uri="{FF2B5EF4-FFF2-40B4-BE49-F238E27FC236}">
                <a16:creationId xmlns:a16="http://schemas.microsoft.com/office/drawing/2014/main" id="{1E653A07-AF48-4112-9EF0-B148D7141A2C}"/>
              </a:ext>
            </a:extLst>
          </p:cNvPr>
          <p:cNvSpPr>
            <a:spLocks noGrp="1"/>
          </p:cNvSpPr>
          <p:nvPr>
            <p:ph idx="14" hasCustomPrompt="1"/>
          </p:nvPr>
        </p:nvSpPr>
        <p:spPr>
          <a:xfrm>
            <a:off x="308344" y="1730274"/>
            <a:ext cx="9273278" cy="4818571"/>
          </a:xfrm>
          <a:noFill/>
          <a:ln>
            <a:noFill/>
          </a:ln>
        </p:spPr>
        <p:style>
          <a:lnRef idx="0">
            <a:scrgbClr r="0" g="0" b="0"/>
          </a:lnRef>
          <a:fillRef idx="0">
            <a:scrgbClr r="0" g="0" b="0"/>
          </a:fillRef>
          <a:effectRef idx="0">
            <a:scrgbClr r="0" g="0" b="0"/>
          </a:effectRef>
          <a:fontRef idx="minor">
            <a:schemeClr val="dk1"/>
          </a:fontRef>
        </p:style>
        <p:txBody>
          <a:bodyPr>
            <a:normAutofit/>
          </a:bodyPr>
          <a:lstStyle>
            <a:lvl1pPr>
              <a:defRPr sz="32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ویدئو را در اینجا وارد کنید</a:t>
            </a:r>
            <a:endParaRPr lang="en-US" dirty="0"/>
          </a:p>
        </p:txBody>
      </p:sp>
    </p:spTree>
    <p:extLst>
      <p:ext uri="{BB962C8B-B14F-4D97-AF65-F5344CB8AC3E}">
        <p14:creationId xmlns:p14="http://schemas.microsoft.com/office/powerpoint/2010/main" val="21319751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3" name="Content Placeholder 2"/>
          <p:cNvSpPr>
            <a:spLocks noGrp="1"/>
          </p:cNvSpPr>
          <p:nvPr>
            <p:ph sz="half" idx="1" hasCustomPrompt="1"/>
          </p:nvPr>
        </p:nvSpPr>
        <p:spPr>
          <a:xfrm>
            <a:off x="308344" y="1167548"/>
            <a:ext cx="4429119" cy="5314768"/>
          </a:xfrm>
          <a:noFill/>
          <a:ln>
            <a:noFill/>
          </a:ln>
        </p:spPr>
        <p:style>
          <a:lnRef idx="0">
            <a:scrgbClr r="0" g="0" b="0"/>
          </a:lnRef>
          <a:fillRef idx="0">
            <a:scrgbClr r="0" g="0" b="0"/>
          </a:fillRef>
          <a:effectRef idx="0">
            <a:scrgbClr r="0" g="0" b="0"/>
          </a:effectRef>
          <a:fontRef idx="minor">
            <a:schemeClr val="dk1"/>
          </a:fontRef>
        </p:style>
        <p:txBody>
          <a:bodyPr/>
          <a:lstStyle>
            <a:lvl1pPr>
              <a:defRPr sz="2200" baseline="0">
                <a:cs typeface="B Nazanin" panose="00000400000000000000" pitchFamily="2" charset="-78"/>
              </a:defRPr>
            </a:lvl1pPr>
            <a:lvl2pPr>
              <a:defRPr sz="2000" baseline="0">
                <a:cs typeface="B Nazanin" panose="00000400000000000000" pitchFamily="2" charset="-78"/>
              </a:defRPr>
            </a:lvl2pPr>
            <a:lvl3pPr>
              <a:defRPr sz="1800" baseline="0">
                <a:cs typeface="B Nazanin" panose="00000400000000000000" pitchFamily="2" charset="-78"/>
              </a:defRPr>
            </a:lvl3pPr>
            <a:lvl4pPr>
              <a:defRPr sz="16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عکس یا ویدئوی مربعی را در اینجا وارد کنید</a:t>
            </a:r>
            <a:endParaRPr lang="en-US" dirty="0"/>
          </a:p>
        </p:txBody>
      </p:sp>
      <p:sp>
        <p:nvSpPr>
          <p:cNvPr id="4" name="Content Placeholder 3"/>
          <p:cNvSpPr>
            <a:spLocks noGrp="1"/>
          </p:cNvSpPr>
          <p:nvPr>
            <p:ph sz="half" idx="2" hasCustomPrompt="1"/>
          </p:nvPr>
        </p:nvSpPr>
        <p:spPr>
          <a:xfrm>
            <a:off x="4841966" y="1167547"/>
            <a:ext cx="4746171" cy="5314768"/>
          </a:xfrm>
          <a:noFill/>
          <a:ln>
            <a:noFill/>
          </a:ln>
        </p:spPr>
        <p:style>
          <a:lnRef idx="0">
            <a:scrgbClr r="0" g="0" b="0"/>
          </a:lnRef>
          <a:fillRef idx="0">
            <a:scrgbClr r="0" g="0" b="0"/>
          </a:fillRef>
          <a:effectRef idx="0">
            <a:scrgbClr r="0" g="0" b="0"/>
          </a:effectRef>
          <a:fontRef idx="minor">
            <a:schemeClr val="dk1"/>
          </a:fontRef>
        </p:style>
        <p:txBody>
          <a:bodyPr anchor="ctr">
            <a:normAutofit/>
          </a:bodyPr>
          <a:lstStyle>
            <a:lvl1pPr>
              <a:defRPr sz="3200" baseline="0">
                <a:cs typeface="B Nazanin" panose="00000400000000000000" pitchFamily="2" charset="-78"/>
              </a:defRPr>
            </a:lvl1pPr>
            <a:lvl2pPr>
              <a:defRPr sz="24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8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متن را در اینجا وارد کنید.</a:t>
            </a:r>
            <a:endParaRPr lang="en-US" dirty="0"/>
          </a:p>
        </p:txBody>
      </p:sp>
      <p:sp>
        <p:nvSpPr>
          <p:cNvPr id="9" name="Content Placeholder 3">
            <a:extLst>
              <a:ext uri="{FF2B5EF4-FFF2-40B4-BE49-F238E27FC236}">
                <a16:creationId xmlns:a16="http://schemas.microsoft.com/office/drawing/2014/main" id="{29702C45-5923-4EEF-BF0F-8977AD578171}"/>
              </a:ext>
            </a:extLst>
          </p:cNvPr>
          <p:cNvSpPr>
            <a:spLocks noGrp="1"/>
          </p:cNvSpPr>
          <p:nvPr>
            <p:ph sz="half" idx="13" hasCustomPrompt="1"/>
          </p:nvPr>
        </p:nvSpPr>
        <p:spPr>
          <a:xfrm>
            <a:off x="9692640" y="1369039"/>
            <a:ext cx="2128334" cy="5113275"/>
          </a:xfrm>
        </p:spPr>
        <p:style>
          <a:lnRef idx="2">
            <a:schemeClr val="accent1"/>
          </a:lnRef>
          <a:fillRef idx="1">
            <a:schemeClr val="lt1"/>
          </a:fillRef>
          <a:effectRef idx="0">
            <a:schemeClr val="accent1"/>
          </a:effectRef>
          <a:fontRef idx="minor">
            <a:schemeClr val="dk1"/>
          </a:fontRef>
        </p:style>
        <p:txBody>
          <a:bodyP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cs typeface="B Nazanin" panose="00000400000000000000" pitchFamily="2" charset="-78"/>
              </a:defRPr>
            </a:lvl4pPr>
            <a:lvl5pPr>
              <a:defRPr sz="12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مطالب</a:t>
            </a:r>
            <a:endParaRPr lang="en-US" dirty="0"/>
          </a:p>
        </p:txBody>
      </p:sp>
      <p:pic>
        <p:nvPicPr>
          <p:cNvPr id="10" name="Picture 9">
            <a:extLst>
              <a:ext uri="{FF2B5EF4-FFF2-40B4-BE49-F238E27FC236}">
                <a16:creationId xmlns:a16="http://schemas.microsoft.com/office/drawing/2014/main" id="{E63AB7BA-6656-4D13-B522-6D947AA5A6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9565" y="80533"/>
            <a:ext cx="1362427" cy="1362931"/>
          </a:xfrm>
          <a:prstGeom prst="rect">
            <a:avLst/>
          </a:prstGeom>
        </p:spPr>
      </p:pic>
      <p:sp>
        <p:nvSpPr>
          <p:cNvPr id="12" name="Slide Number Placeholder 6">
            <a:extLst>
              <a:ext uri="{FF2B5EF4-FFF2-40B4-BE49-F238E27FC236}">
                <a16:creationId xmlns:a16="http://schemas.microsoft.com/office/drawing/2014/main" id="{8A873AED-B992-47D6-AC2D-CEFD72C78B9D}"/>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5155509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0030"/>
            <a:ext cx="11724640" cy="6377939"/>
          </a:xfrm>
          <a:prstGeom prst="rect">
            <a:avLst/>
          </a:prstGeom>
          <a:solidFill>
            <a:srgbClr val="00B050"/>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r>
              <a:rPr lang="en-US" dirty="0"/>
              <a:t>Basic1</a:t>
            </a:r>
          </a:p>
          <a:p>
            <a:r>
              <a:rPr lang="fa-IR" dirty="0"/>
              <a:t>مدرس: پوریا شاهوردی</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r>
              <a:rPr lang="en-US"/>
              <a:t>تابستان 1398</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C6C2C46-B8FE-4142-A6A0-CAC26CBE01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9430" y="129126"/>
            <a:ext cx="3933139" cy="3934591"/>
          </a:xfrm>
          <a:prstGeom prst="rect">
            <a:avLst/>
          </a:prstGeom>
        </p:spPr>
      </p:pic>
    </p:spTree>
    <p:extLst>
      <p:ext uri="{BB962C8B-B14F-4D97-AF65-F5344CB8AC3E}">
        <p14:creationId xmlns:p14="http://schemas.microsoft.com/office/powerpoint/2010/main" val="5585890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49"/>
            <a:ext cx="9273278" cy="538189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3200" baseline="0">
                <a:cs typeface="B Nazanin" panose="00000400000000000000" pitchFamily="2" charset="-78"/>
              </a:defRPr>
            </a:lvl1pPr>
            <a:lvl2pPr>
              <a:defRPr sz="30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200" baseline="0">
                <a:cs typeface="B Nazanin" panose="00000400000000000000" pitchFamily="2" charset="-78"/>
              </a:defRPr>
            </a:lvl5pPr>
          </a:lstStyle>
          <a:p>
            <a:pPr lvl="0"/>
            <a:r>
              <a:rPr lang="fa-IR" dirty="0"/>
              <a:t>تیتر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pic>
        <p:nvPicPr>
          <p:cNvPr id="8" name="Picture 7">
            <a:extLst>
              <a:ext uri="{FF2B5EF4-FFF2-40B4-BE49-F238E27FC236}">
                <a16:creationId xmlns:a16="http://schemas.microsoft.com/office/drawing/2014/main" id="{2EB08436-C3C6-4225-B8B4-A5A105089F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9565" y="80533"/>
            <a:ext cx="1362427" cy="1362931"/>
          </a:xfrm>
          <a:prstGeom prst="rect">
            <a:avLst/>
          </a:prstGeom>
        </p:spPr>
      </p:pic>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ormAutofit/>
          </a:bodyPr>
          <a:lstStyle>
            <a:lvl1pPr>
              <a:defRPr sz="2400" baseline="0">
                <a:cs typeface="B Nazanin" panose="00000400000000000000" pitchFamily="2" charset="-78"/>
              </a:defRPr>
            </a:lvl1pPr>
            <a:lvl2pPr>
              <a:defRPr sz="22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سطح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470942"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4655150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50"/>
            <a:ext cx="9273278" cy="470262"/>
          </a:xfrm>
          <a:noFill/>
          <a:ln>
            <a:noFill/>
          </a:ln>
        </p:spPr>
        <p:style>
          <a:lnRef idx="0">
            <a:scrgbClr r="0" g="0" b="0"/>
          </a:lnRef>
          <a:fillRef idx="0">
            <a:scrgbClr r="0" g="0" b="0"/>
          </a:fillRef>
          <a:effectRef idx="0">
            <a:scrgbClr r="0" g="0" b="0"/>
          </a:effectRef>
          <a:fontRef idx="minor">
            <a:schemeClr val="dk1"/>
          </a:fontRef>
        </p:style>
        <p:txBody>
          <a:bodyPr anchor="ctr">
            <a:noAutofit/>
          </a:bodyPr>
          <a:lstStyle>
            <a:lvl1pPr>
              <a:defRPr sz="30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متن مرتبط با محتوای ویدئویی</a:t>
            </a:r>
            <a:endParaRPr lang="en-US" dirty="0"/>
          </a:p>
        </p:txBody>
      </p:sp>
      <p:pic>
        <p:nvPicPr>
          <p:cNvPr id="8" name="Picture 7">
            <a:extLst>
              <a:ext uri="{FF2B5EF4-FFF2-40B4-BE49-F238E27FC236}">
                <a16:creationId xmlns:a16="http://schemas.microsoft.com/office/drawing/2014/main" id="{2EB08436-C3C6-4225-B8B4-A5A105089F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9565" y="80533"/>
            <a:ext cx="1362427" cy="1362931"/>
          </a:xfrm>
          <a:prstGeom prst="rect">
            <a:avLst/>
          </a:prstGeom>
        </p:spPr>
      </p:pic>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lvl4pPr>
            <a:lvl5pPr>
              <a:defRPr sz="1200" baseline="0"/>
            </a:lvl5pPr>
            <a:lvl6pPr>
              <a:defRPr sz="1600"/>
            </a:lvl6pPr>
            <a:lvl7pPr>
              <a:defRPr sz="1600"/>
            </a:lvl7pPr>
            <a:lvl8pPr>
              <a:defRPr sz="1600"/>
            </a:lvl8pPr>
            <a:lvl9pPr>
              <a:defRPr sz="1600"/>
            </a:lvl9pPr>
          </a:lstStyle>
          <a:p>
            <a:pPr lvl="0"/>
            <a:r>
              <a:rPr lang="fa-IR" dirty="0"/>
              <a:t>فهرست مطالب</a:t>
            </a:r>
          </a:p>
          <a:p>
            <a:pPr lvl="0"/>
            <a:r>
              <a:rPr lang="fa-IR" dirty="0"/>
              <a:t>سیرس</a:t>
            </a:r>
          </a:p>
          <a:p>
            <a:pPr lvl="1"/>
            <a:r>
              <a:rPr lang="fa-IR" dirty="0"/>
              <a:t>سبرسر</a:t>
            </a:r>
          </a:p>
          <a:p>
            <a:pPr lvl="2"/>
            <a:r>
              <a:rPr lang="fa-IR" dirty="0"/>
              <a:t>بی</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470942"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
        <p:nvSpPr>
          <p:cNvPr id="11" name="Content Placeholder 2">
            <a:extLst>
              <a:ext uri="{FF2B5EF4-FFF2-40B4-BE49-F238E27FC236}">
                <a16:creationId xmlns:a16="http://schemas.microsoft.com/office/drawing/2014/main" id="{1E653A07-AF48-4112-9EF0-B148D7141A2C}"/>
              </a:ext>
            </a:extLst>
          </p:cNvPr>
          <p:cNvSpPr>
            <a:spLocks noGrp="1"/>
          </p:cNvSpPr>
          <p:nvPr>
            <p:ph idx="14" hasCustomPrompt="1"/>
          </p:nvPr>
        </p:nvSpPr>
        <p:spPr>
          <a:xfrm>
            <a:off x="308344" y="1730274"/>
            <a:ext cx="9273278" cy="4818571"/>
          </a:xfrm>
          <a:noFill/>
          <a:ln>
            <a:noFill/>
          </a:ln>
        </p:spPr>
        <p:style>
          <a:lnRef idx="0">
            <a:scrgbClr r="0" g="0" b="0"/>
          </a:lnRef>
          <a:fillRef idx="0">
            <a:scrgbClr r="0" g="0" b="0"/>
          </a:fillRef>
          <a:effectRef idx="0">
            <a:scrgbClr r="0" g="0" b="0"/>
          </a:effectRef>
          <a:fontRef idx="minor">
            <a:schemeClr val="dk1"/>
          </a:fontRef>
        </p:style>
        <p:txBody>
          <a:bodyPr>
            <a:normAutofit/>
          </a:bodyPr>
          <a:lstStyle>
            <a:lvl1pPr>
              <a:defRPr sz="32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ویدئو را در اینجا وارد کنید</a:t>
            </a:r>
            <a:endParaRPr lang="en-US" dirty="0"/>
          </a:p>
        </p:txBody>
      </p:sp>
    </p:spTree>
    <p:extLst>
      <p:ext uri="{BB962C8B-B14F-4D97-AF65-F5344CB8AC3E}">
        <p14:creationId xmlns:p14="http://schemas.microsoft.com/office/powerpoint/2010/main" val="212924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95089F-ECF6-4F55-87B0-7508D710421D}" type="slidenum">
              <a:rPr lang="en-US" smtClean="0"/>
              <a:pPr/>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0086567"/>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3" name="Content Placeholder 2"/>
          <p:cNvSpPr>
            <a:spLocks noGrp="1"/>
          </p:cNvSpPr>
          <p:nvPr>
            <p:ph sz="half" idx="1" hasCustomPrompt="1"/>
          </p:nvPr>
        </p:nvSpPr>
        <p:spPr>
          <a:xfrm>
            <a:off x="308344" y="1167548"/>
            <a:ext cx="4429119" cy="5314768"/>
          </a:xfrm>
          <a:noFill/>
          <a:ln>
            <a:noFill/>
          </a:ln>
        </p:spPr>
        <p:style>
          <a:lnRef idx="0">
            <a:scrgbClr r="0" g="0" b="0"/>
          </a:lnRef>
          <a:fillRef idx="0">
            <a:scrgbClr r="0" g="0" b="0"/>
          </a:fillRef>
          <a:effectRef idx="0">
            <a:scrgbClr r="0" g="0" b="0"/>
          </a:effectRef>
          <a:fontRef idx="minor">
            <a:schemeClr val="dk1"/>
          </a:fontRef>
        </p:style>
        <p:txBody>
          <a:bodyPr/>
          <a:lstStyle>
            <a:lvl1pPr>
              <a:defRPr sz="2200" baseline="0">
                <a:cs typeface="B Nazanin" panose="00000400000000000000" pitchFamily="2" charset="-78"/>
              </a:defRPr>
            </a:lvl1pPr>
            <a:lvl2pPr>
              <a:defRPr sz="2000" baseline="0">
                <a:cs typeface="B Nazanin" panose="00000400000000000000" pitchFamily="2" charset="-78"/>
              </a:defRPr>
            </a:lvl2pPr>
            <a:lvl3pPr>
              <a:defRPr sz="1800" baseline="0">
                <a:cs typeface="B Nazanin" panose="00000400000000000000" pitchFamily="2" charset="-78"/>
              </a:defRPr>
            </a:lvl3pPr>
            <a:lvl4pPr>
              <a:defRPr sz="16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عکس یا ویدئوی مربعی را در اینجا وارد کنید</a:t>
            </a:r>
            <a:endParaRPr lang="en-US" dirty="0"/>
          </a:p>
        </p:txBody>
      </p:sp>
      <p:sp>
        <p:nvSpPr>
          <p:cNvPr id="4" name="Content Placeholder 3"/>
          <p:cNvSpPr>
            <a:spLocks noGrp="1"/>
          </p:cNvSpPr>
          <p:nvPr>
            <p:ph sz="half" idx="2" hasCustomPrompt="1"/>
          </p:nvPr>
        </p:nvSpPr>
        <p:spPr>
          <a:xfrm>
            <a:off x="4841966" y="1167547"/>
            <a:ext cx="4746171" cy="5314768"/>
          </a:xfrm>
          <a:noFill/>
          <a:ln>
            <a:noFill/>
          </a:ln>
        </p:spPr>
        <p:style>
          <a:lnRef idx="0">
            <a:scrgbClr r="0" g="0" b="0"/>
          </a:lnRef>
          <a:fillRef idx="0">
            <a:scrgbClr r="0" g="0" b="0"/>
          </a:fillRef>
          <a:effectRef idx="0">
            <a:scrgbClr r="0" g="0" b="0"/>
          </a:effectRef>
          <a:fontRef idx="minor">
            <a:schemeClr val="dk1"/>
          </a:fontRef>
        </p:style>
        <p:txBody>
          <a:bodyPr anchor="ctr">
            <a:normAutofit/>
          </a:bodyPr>
          <a:lstStyle>
            <a:lvl1pPr>
              <a:defRPr sz="3200" baseline="0">
                <a:cs typeface="B Nazanin" panose="00000400000000000000" pitchFamily="2" charset="-78"/>
              </a:defRPr>
            </a:lvl1pPr>
            <a:lvl2pPr>
              <a:defRPr sz="24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8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متن را در اینجا وارد کنید.</a:t>
            </a:r>
            <a:endParaRPr lang="en-US" dirty="0"/>
          </a:p>
        </p:txBody>
      </p:sp>
      <p:sp>
        <p:nvSpPr>
          <p:cNvPr id="9" name="Content Placeholder 3">
            <a:extLst>
              <a:ext uri="{FF2B5EF4-FFF2-40B4-BE49-F238E27FC236}">
                <a16:creationId xmlns:a16="http://schemas.microsoft.com/office/drawing/2014/main" id="{29702C45-5923-4EEF-BF0F-8977AD578171}"/>
              </a:ext>
            </a:extLst>
          </p:cNvPr>
          <p:cNvSpPr>
            <a:spLocks noGrp="1"/>
          </p:cNvSpPr>
          <p:nvPr>
            <p:ph sz="half" idx="13" hasCustomPrompt="1"/>
          </p:nvPr>
        </p:nvSpPr>
        <p:spPr>
          <a:xfrm>
            <a:off x="9692640" y="1369039"/>
            <a:ext cx="2128334" cy="5113275"/>
          </a:xfrm>
        </p:spPr>
        <p:style>
          <a:lnRef idx="2">
            <a:schemeClr val="accent1"/>
          </a:lnRef>
          <a:fillRef idx="1">
            <a:schemeClr val="lt1"/>
          </a:fillRef>
          <a:effectRef idx="0">
            <a:schemeClr val="accent1"/>
          </a:effectRef>
          <a:fontRef idx="minor">
            <a:schemeClr val="dk1"/>
          </a:fontRef>
        </p:style>
        <p:txBody>
          <a:bodyP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cs typeface="B Nazanin" panose="00000400000000000000" pitchFamily="2" charset="-78"/>
              </a:defRPr>
            </a:lvl4pPr>
            <a:lvl5pPr>
              <a:defRPr sz="12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مطالب</a:t>
            </a:r>
            <a:endParaRPr lang="en-US" dirty="0"/>
          </a:p>
        </p:txBody>
      </p:sp>
      <p:pic>
        <p:nvPicPr>
          <p:cNvPr id="10" name="Picture 9">
            <a:extLst>
              <a:ext uri="{FF2B5EF4-FFF2-40B4-BE49-F238E27FC236}">
                <a16:creationId xmlns:a16="http://schemas.microsoft.com/office/drawing/2014/main" id="{E63AB7BA-6656-4D13-B522-6D947AA5A6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9565" y="80533"/>
            <a:ext cx="1362427" cy="1362931"/>
          </a:xfrm>
          <a:prstGeom prst="rect">
            <a:avLst/>
          </a:prstGeom>
        </p:spPr>
      </p:pic>
      <p:sp>
        <p:nvSpPr>
          <p:cNvPr id="12" name="Slide Number Placeholder 6">
            <a:extLst>
              <a:ext uri="{FF2B5EF4-FFF2-40B4-BE49-F238E27FC236}">
                <a16:creationId xmlns:a16="http://schemas.microsoft.com/office/drawing/2014/main" id="{8A873AED-B992-47D6-AC2D-CEFD72C78B9D}"/>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3828534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Slide">
    <p:bg>
      <p:bgRef idx="1003">
        <a:schemeClr val="bg2"/>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161607"/>
            <a:ext cx="11724640" cy="6377939"/>
          </a:xfrm>
          <a:prstGeom prst="rect">
            <a:avLst/>
          </a:prstGeom>
          <a:solidFill>
            <a:srgbClr val="00B050"/>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endParaRPr lang="en-US" dirty="0"/>
          </a:p>
          <a:p>
            <a:r>
              <a:rPr lang="fa-IR" dirty="0"/>
              <a:t>مدرس:</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8681" y="347069"/>
            <a:ext cx="2084837" cy="327969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6097" y="482599"/>
            <a:ext cx="2913925" cy="3115368"/>
          </a:xfrm>
          <a:prstGeom prst="rect">
            <a:avLst/>
          </a:prstGeom>
        </p:spPr>
      </p:pic>
    </p:spTree>
    <p:extLst>
      <p:ext uri="{BB962C8B-B14F-4D97-AF65-F5344CB8AC3E}">
        <p14:creationId xmlns:p14="http://schemas.microsoft.com/office/powerpoint/2010/main" val="1549037351"/>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Title Slide">
    <p:bg>
      <p:bgRef idx="1003">
        <a:schemeClr val="bg2"/>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0030"/>
            <a:ext cx="11724640" cy="6377939"/>
          </a:xfrm>
          <a:prstGeom prst="rect">
            <a:avLst/>
          </a:prstGeom>
          <a:solidFill>
            <a:schemeClr val="accent3">
              <a:lumMod val="75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p>
          <a:p>
            <a:r>
              <a:rPr lang="fa-IR" dirty="0"/>
              <a:t>مدرس:</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pPr/>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8681" y="347069"/>
            <a:ext cx="2084837" cy="327969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6097" y="482599"/>
            <a:ext cx="2913925" cy="3115368"/>
          </a:xfrm>
          <a:prstGeom prst="rect">
            <a:avLst/>
          </a:prstGeom>
        </p:spPr>
      </p:pic>
    </p:spTree>
    <p:extLst>
      <p:ext uri="{BB962C8B-B14F-4D97-AF65-F5344CB8AC3E}">
        <p14:creationId xmlns:p14="http://schemas.microsoft.com/office/powerpoint/2010/main" val="2377606775"/>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5524" y="412897"/>
            <a:ext cx="9011752"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a:t>
            </a:r>
            <a:endParaRPr lang="en-US" dirty="0"/>
          </a:p>
        </p:txBody>
      </p:sp>
      <p:sp>
        <p:nvSpPr>
          <p:cNvPr id="3" name="Content Placeholder 2"/>
          <p:cNvSpPr>
            <a:spLocks noGrp="1"/>
          </p:cNvSpPr>
          <p:nvPr>
            <p:ph idx="1" hasCustomPrompt="1"/>
          </p:nvPr>
        </p:nvSpPr>
        <p:spPr>
          <a:xfrm>
            <a:off x="308344" y="1254034"/>
            <a:ext cx="11525693" cy="5294812"/>
          </a:xfrm>
        </p:spPr>
        <p:style>
          <a:lnRef idx="2">
            <a:schemeClr val="accent1"/>
          </a:lnRef>
          <a:fillRef idx="1">
            <a:schemeClr val="lt1"/>
          </a:fillRef>
          <a:effectRef idx="0">
            <a:schemeClr val="accent1"/>
          </a:effectRef>
          <a:fontRef idx="minor">
            <a:schemeClr val="dk1"/>
          </a:fontRef>
        </p:style>
        <p:txBody>
          <a:bodyPr anchor="ctr">
            <a:normAutofit/>
          </a:bodyPr>
          <a:lstStyle>
            <a:lvl1pPr>
              <a:defRPr sz="3200" baseline="0">
                <a:cs typeface="B Nazanin" panose="00000400000000000000" pitchFamily="2" charset="-78"/>
              </a:defRPr>
            </a:lvl1pPr>
            <a:lvl2pPr>
              <a:defRPr sz="3000" baseline="0">
                <a:cs typeface="B Nazanin" panose="00000400000000000000" pitchFamily="2" charset="-78"/>
              </a:defRPr>
            </a:lvl2pPr>
            <a:lvl3pPr>
              <a:defRPr sz="2800" baseline="0">
                <a:cs typeface="B Nazanin" panose="00000400000000000000" pitchFamily="2" charset="-78"/>
              </a:defRPr>
            </a:lvl3pPr>
            <a:lvl4pPr>
              <a:defRPr sz="2600" baseline="0">
                <a:cs typeface="B Nazanin" panose="00000400000000000000" pitchFamily="2" charset="-78"/>
              </a:defRPr>
            </a:lvl4pPr>
            <a:lvl5pPr>
              <a:defRPr sz="2400" baseline="0">
                <a:cs typeface="B Nazanin" panose="00000400000000000000" pitchFamily="2" charset="-78"/>
              </a:defRPr>
            </a:lvl5pPr>
          </a:lstStyle>
          <a:p>
            <a:pPr lvl="0"/>
            <a:r>
              <a:rPr lang="fa-IR" dirty="0"/>
              <a:t>سطح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9" name="Slide Number Placeholder 6">
            <a:extLst>
              <a:ext uri="{FF2B5EF4-FFF2-40B4-BE49-F238E27FC236}">
                <a16:creationId xmlns:a16="http://schemas.microsoft.com/office/drawing/2014/main" id="{1C16D6D8-CBC6-4388-BCD4-D8AC24FAB60C}"/>
              </a:ext>
            </a:extLst>
          </p:cNvPr>
          <p:cNvSpPr>
            <a:spLocks noGrp="1"/>
          </p:cNvSpPr>
          <p:nvPr>
            <p:ph type="sldNum" sz="quarter" idx="12"/>
          </p:nvPr>
        </p:nvSpPr>
        <p:spPr>
          <a:xfrm>
            <a:off x="308344" y="412896"/>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41430393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49"/>
            <a:ext cx="9273278" cy="538189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3200" baseline="0">
                <a:cs typeface="B Nazanin" panose="00000400000000000000" pitchFamily="2" charset="-78"/>
              </a:defRPr>
            </a:lvl1pPr>
            <a:lvl2pPr>
              <a:defRPr sz="30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200" baseline="0">
                <a:cs typeface="B Nazanin" panose="00000400000000000000" pitchFamily="2" charset="-78"/>
              </a:defRPr>
            </a:lvl5pPr>
          </a:lstStyle>
          <a:p>
            <a:pPr lvl="0"/>
            <a:r>
              <a:rPr lang="fa-IR" dirty="0"/>
              <a:t>تیتر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ormAutofit/>
          </a:bodyPr>
          <a:lstStyle>
            <a:lvl1pPr>
              <a:defRPr sz="2400" baseline="0">
                <a:cs typeface="B Nazanin" panose="00000400000000000000" pitchFamily="2" charset="-78"/>
              </a:defRPr>
            </a:lvl1pPr>
            <a:lvl2pPr>
              <a:defRPr sz="22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سطح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043177"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8620745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50"/>
            <a:ext cx="9273278" cy="470262"/>
          </a:xfrm>
          <a:noFill/>
          <a:ln>
            <a:noFill/>
          </a:ln>
        </p:spPr>
        <p:style>
          <a:lnRef idx="0">
            <a:scrgbClr r="0" g="0" b="0"/>
          </a:lnRef>
          <a:fillRef idx="0">
            <a:scrgbClr r="0" g="0" b="0"/>
          </a:fillRef>
          <a:effectRef idx="0">
            <a:scrgbClr r="0" g="0" b="0"/>
          </a:effectRef>
          <a:fontRef idx="minor">
            <a:schemeClr val="dk1"/>
          </a:fontRef>
        </p:style>
        <p:txBody>
          <a:bodyPr anchor="ctr">
            <a:noAutofit/>
          </a:bodyPr>
          <a:lstStyle>
            <a:lvl1pPr>
              <a:defRPr sz="30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متن مرتبط با محتوای ویدئویی</a:t>
            </a:r>
            <a:endParaRPr lang="en-US" dirty="0"/>
          </a:p>
        </p:txBody>
      </p:sp>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lvl4pPr>
            <a:lvl5pPr>
              <a:defRPr sz="1200" baseline="0"/>
            </a:lvl5pPr>
            <a:lvl6pPr>
              <a:defRPr sz="1600"/>
            </a:lvl6pPr>
            <a:lvl7pPr>
              <a:defRPr sz="1600"/>
            </a:lvl7pPr>
            <a:lvl8pPr>
              <a:defRPr sz="1600"/>
            </a:lvl8pPr>
            <a:lvl9pPr>
              <a:defRPr sz="1600"/>
            </a:lvl9pPr>
          </a:lstStyle>
          <a:p>
            <a:pPr lvl="0"/>
            <a:r>
              <a:rPr lang="fa-IR" dirty="0"/>
              <a:t>فهرست مطالب</a:t>
            </a:r>
          </a:p>
          <a:p>
            <a:pPr lvl="0"/>
            <a:r>
              <a:rPr lang="fa-IR" dirty="0"/>
              <a:t>سیرس</a:t>
            </a:r>
          </a:p>
          <a:p>
            <a:pPr lvl="1"/>
            <a:r>
              <a:rPr lang="fa-IR" dirty="0"/>
              <a:t>سبرسر</a:t>
            </a:r>
          </a:p>
          <a:p>
            <a:pPr lvl="2"/>
            <a:r>
              <a:rPr lang="fa-IR" dirty="0"/>
              <a:t>بی</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043177"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
        <p:nvSpPr>
          <p:cNvPr id="11" name="Content Placeholder 2">
            <a:extLst>
              <a:ext uri="{FF2B5EF4-FFF2-40B4-BE49-F238E27FC236}">
                <a16:creationId xmlns:a16="http://schemas.microsoft.com/office/drawing/2014/main" id="{1E653A07-AF48-4112-9EF0-B148D7141A2C}"/>
              </a:ext>
            </a:extLst>
          </p:cNvPr>
          <p:cNvSpPr>
            <a:spLocks noGrp="1"/>
          </p:cNvSpPr>
          <p:nvPr>
            <p:ph idx="14" hasCustomPrompt="1"/>
          </p:nvPr>
        </p:nvSpPr>
        <p:spPr>
          <a:xfrm>
            <a:off x="308344" y="1730274"/>
            <a:ext cx="9273278" cy="4818571"/>
          </a:xfrm>
          <a:noFill/>
          <a:ln>
            <a:noFill/>
          </a:ln>
        </p:spPr>
        <p:style>
          <a:lnRef idx="0">
            <a:scrgbClr r="0" g="0" b="0"/>
          </a:lnRef>
          <a:fillRef idx="0">
            <a:scrgbClr r="0" g="0" b="0"/>
          </a:fillRef>
          <a:effectRef idx="0">
            <a:scrgbClr r="0" g="0" b="0"/>
          </a:effectRef>
          <a:fontRef idx="minor">
            <a:schemeClr val="dk1"/>
          </a:fontRef>
        </p:style>
        <p:txBody>
          <a:bodyPr>
            <a:normAutofit/>
          </a:bodyPr>
          <a:lstStyle>
            <a:lvl1pPr>
              <a:defRPr sz="32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ویدئو را در اینجا وارد کنید</a:t>
            </a:r>
            <a:endParaRPr lang="en-US" dirty="0"/>
          </a:p>
        </p:txBody>
      </p:sp>
    </p:spTree>
    <p:extLst>
      <p:ext uri="{BB962C8B-B14F-4D97-AF65-F5344CB8AC3E}">
        <p14:creationId xmlns:p14="http://schemas.microsoft.com/office/powerpoint/2010/main" val="35619815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95089F-ECF6-4F55-87B0-7508D710421D}" type="slidenum">
              <a:rPr lang="en-US" smtClean="0"/>
              <a:pPr/>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746262"/>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1140351" y="375684"/>
            <a:ext cx="8937300"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3" name="Content Placeholder 2"/>
          <p:cNvSpPr>
            <a:spLocks noGrp="1"/>
          </p:cNvSpPr>
          <p:nvPr>
            <p:ph sz="half" idx="1" hasCustomPrompt="1"/>
          </p:nvPr>
        </p:nvSpPr>
        <p:spPr>
          <a:xfrm>
            <a:off x="308344" y="1167548"/>
            <a:ext cx="4429119" cy="5314768"/>
          </a:xfrm>
          <a:noFill/>
          <a:ln>
            <a:noFill/>
          </a:ln>
        </p:spPr>
        <p:style>
          <a:lnRef idx="0">
            <a:scrgbClr r="0" g="0" b="0"/>
          </a:lnRef>
          <a:fillRef idx="0">
            <a:scrgbClr r="0" g="0" b="0"/>
          </a:fillRef>
          <a:effectRef idx="0">
            <a:scrgbClr r="0" g="0" b="0"/>
          </a:effectRef>
          <a:fontRef idx="minor">
            <a:schemeClr val="dk1"/>
          </a:fontRef>
        </p:style>
        <p:txBody>
          <a:bodyPr/>
          <a:lstStyle>
            <a:lvl1pPr>
              <a:defRPr sz="2200" baseline="0">
                <a:cs typeface="B Nazanin" panose="00000400000000000000" pitchFamily="2" charset="-78"/>
              </a:defRPr>
            </a:lvl1pPr>
            <a:lvl2pPr>
              <a:defRPr sz="2000" baseline="0">
                <a:cs typeface="B Nazanin" panose="00000400000000000000" pitchFamily="2" charset="-78"/>
              </a:defRPr>
            </a:lvl2pPr>
            <a:lvl3pPr>
              <a:defRPr sz="1800" baseline="0">
                <a:cs typeface="B Nazanin" panose="00000400000000000000" pitchFamily="2" charset="-78"/>
              </a:defRPr>
            </a:lvl3pPr>
            <a:lvl4pPr>
              <a:defRPr sz="16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عکس یا ویدئوی مربعی را در اینجا وارد کنید</a:t>
            </a:r>
            <a:endParaRPr lang="en-US" dirty="0"/>
          </a:p>
        </p:txBody>
      </p:sp>
      <p:sp>
        <p:nvSpPr>
          <p:cNvPr id="4" name="Content Placeholder 3"/>
          <p:cNvSpPr>
            <a:spLocks noGrp="1"/>
          </p:cNvSpPr>
          <p:nvPr>
            <p:ph sz="half" idx="2" hasCustomPrompt="1"/>
          </p:nvPr>
        </p:nvSpPr>
        <p:spPr>
          <a:xfrm>
            <a:off x="4841966" y="1167547"/>
            <a:ext cx="4746171" cy="5314768"/>
          </a:xfrm>
          <a:noFill/>
          <a:ln>
            <a:noFill/>
          </a:ln>
        </p:spPr>
        <p:style>
          <a:lnRef idx="0">
            <a:scrgbClr r="0" g="0" b="0"/>
          </a:lnRef>
          <a:fillRef idx="0">
            <a:scrgbClr r="0" g="0" b="0"/>
          </a:fillRef>
          <a:effectRef idx="0">
            <a:scrgbClr r="0" g="0" b="0"/>
          </a:effectRef>
          <a:fontRef idx="minor">
            <a:schemeClr val="dk1"/>
          </a:fontRef>
        </p:style>
        <p:txBody>
          <a:bodyPr anchor="ctr">
            <a:normAutofit/>
          </a:bodyPr>
          <a:lstStyle>
            <a:lvl1pPr>
              <a:defRPr sz="3200" baseline="0">
                <a:cs typeface="B Nazanin" panose="00000400000000000000" pitchFamily="2" charset="-78"/>
              </a:defRPr>
            </a:lvl1pPr>
            <a:lvl2pPr>
              <a:defRPr sz="24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8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متن را در اینجا وارد کنید.</a:t>
            </a:r>
            <a:endParaRPr lang="en-US" dirty="0"/>
          </a:p>
        </p:txBody>
      </p:sp>
      <p:sp>
        <p:nvSpPr>
          <p:cNvPr id="9" name="Content Placeholder 3">
            <a:extLst>
              <a:ext uri="{FF2B5EF4-FFF2-40B4-BE49-F238E27FC236}">
                <a16:creationId xmlns:a16="http://schemas.microsoft.com/office/drawing/2014/main" id="{29702C45-5923-4EEF-BF0F-8977AD578171}"/>
              </a:ext>
            </a:extLst>
          </p:cNvPr>
          <p:cNvSpPr>
            <a:spLocks noGrp="1"/>
          </p:cNvSpPr>
          <p:nvPr>
            <p:ph sz="half" idx="13" hasCustomPrompt="1"/>
          </p:nvPr>
        </p:nvSpPr>
        <p:spPr>
          <a:xfrm>
            <a:off x="9692640" y="1369039"/>
            <a:ext cx="2128334" cy="5113275"/>
          </a:xfrm>
        </p:spPr>
        <p:style>
          <a:lnRef idx="2">
            <a:schemeClr val="accent1"/>
          </a:lnRef>
          <a:fillRef idx="1">
            <a:schemeClr val="lt1"/>
          </a:fillRef>
          <a:effectRef idx="0">
            <a:schemeClr val="accent1"/>
          </a:effectRef>
          <a:fontRef idx="minor">
            <a:schemeClr val="dk1"/>
          </a:fontRef>
        </p:style>
        <p:txBody>
          <a:bodyP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cs typeface="B Nazanin" panose="00000400000000000000" pitchFamily="2" charset="-78"/>
              </a:defRPr>
            </a:lvl4pPr>
            <a:lvl5pPr>
              <a:defRPr sz="12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مطالب</a:t>
            </a:r>
            <a:endParaRPr lang="en-US" dirty="0"/>
          </a:p>
        </p:txBody>
      </p:sp>
      <p:sp>
        <p:nvSpPr>
          <p:cNvPr id="12" name="Slide Number Placeholder 6">
            <a:extLst>
              <a:ext uri="{FF2B5EF4-FFF2-40B4-BE49-F238E27FC236}">
                <a16:creationId xmlns:a16="http://schemas.microsoft.com/office/drawing/2014/main" id="{8A873AED-B992-47D6-AC2D-CEFD72C78B9D}"/>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12121202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17123241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786265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1140351" y="375684"/>
            <a:ext cx="8937300"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3" name="Content Placeholder 2"/>
          <p:cNvSpPr>
            <a:spLocks noGrp="1"/>
          </p:cNvSpPr>
          <p:nvPr>
            <p:ph sz="half" idx="1" hasCustomPrompt="1"/>
          </p:nvPr>
        </p:nvSpPr>
        <p:spPr>
          <a:xfrm>
            <a:off x="308344" y="1167548"/>
            <a:ext cx="4429119" cy="5314768"/>
          </a:xfrm>
          <a:noFill/>
          <a:ln>
            <a:noFill/>
          </a:ln>
        </p:spPr>
        <p:style>
          <a:lnRef idx="0">
            <a:scrgbClr r="0" g="0" b="0"/>
          </a:lnRef>
          <a:fillRef idx="0">
            <a:scrgbClr r="0" g="0" b="0"/>
          </a:fillRef>
          <a:effectRef idx="0">
            <a:scrgbClr r="0" g="0" b="0"/>
          </a:effectRef>
          <a:fontRef idx="minor">
            <a:schemeClr val="dk1"/>
          </a:fontRef>
        </p:style>
        <p:txBody>
          <a:bodyPr/>
          <a:lstStyle>
            <a:lvl1pPr>
              <a:defRPr sz="2200" baseline="0">
                <a:cs typeface="B Nazanin" panose="00000400000000000000" pitchFamily="2" charset="-78"/>
              </a:defRPr>
            </a:lvl1pPr>
            <a:lvl2pPr>
              <a:defRPr sz="2000" baseline="0">
                <a:cs typeface="B Nazanin" panose="00000400000000000000" pitchFamily="2" charset="-78"/>
              </a:defRPr>
            </a:lvl2pPr>
            <a:lvl3pPr>
              <a:defRPr sz="1800" baseline="0">
                <a:cs typeface="B Nazanin" panose="00000400000000000000" pitchFamily="2" charset="-78"/>
              </a:defRPr>
            </a:lvl3pPr>
            <a:lvl4pPr>
              <a:defRPr sz="16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عکس یا ویدئوی مربعی را در اینجا وارد کنید</a:t>
            </a:r>
            <a:endParaRPr lang="en-US" dirty="0"/>
          </a:p>
        </p:txBody>
      </p:sp>
      <p:sp>
        <p:nvSpPr>
          <p:cNvPr id="4" name="Content Placeholder 3"/>
          <p:cNvSpPr>
            <a:spLocks noGrp="1"/>
          </p:cNvSpPr>
          <p:nvPr>
            <p:ph sz="half" idx="2" hasCustomPrompt="1"/>
          </p:nvPr>
        </p:nvSpPr>
        <p:spPr>
          <a:xfrm>
            <a:off x="4841966" y="1167547"/>
            <a:ext cx="4746171" cy="5314768"/>
          </a:xfrm>
          <a:noFill/>
          <a:ln>
            <a:noFill/>
          </a:ln>
        </p:spPr>
        <p:style>
          <a:lnRef idx="0">
            <a:scrgbClr r="0" g="0" b="0"/>
          </a:lnRef>
          <a:fillRef idx="0">
            <a:scrgbClr r="0" g="0" b="0"/>
          </a:fillRef>
          <a:effectRef idx="0">
            <a:scrgbClr r="0" g="0" b="0"/>
          </a:effectRef>
          <a:fontRef idx="minor">
            <a:schemeClr val="dk1"/>
          </a:fontRef>
        </p:style>
        <p:txBody>
          <a:bodyPr anchor="ctr">
            <a:normAutofit/>
          </a:bodyPr>
          <a:lstStyle>
            <a:lvl1pPr>
              <a:defRPr sz="3200" baseline="0">
                <a:cs typeface="B Nazanin" panose="00000400000000000000" pitchFamily="2" charset="-78"/>
              </a:defRPr>
            </a:lvl1pPr>
            <a:lvl2pPr>
              <a:defRPr sz="24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8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متن را در اینجا وارد کنید.</a:t>
            </a:r>
            <a:endParaRPr lang="en-US" dirty="0"/>
          </a:p>
        </p:txBody>
      </p:sp>
      <p:sp>
        <p:nvSpPr>
          <p:cNvPr id="9" name="Content Placeholder 3">
            <a:extLst>
              <a:ext uri="{FF2B5EF4-FFF2-40B4-BE49-F238E27FC236}">
                <a16:creationId xmlns:a16="http://schemas.microsoft.com/office/drawing/2014/main" id="{29702C45-5923-4EEF-BF0F-8977AD578171}"/>
              </a:ext>
            </a:extLst>
          </p:cNvPr>
          <p:cNvSpPr>
            <a:spLocks noGrp="1"/>
          </p:cNvSpPr>
          <p:nvPr>
            <p:ph sz="half" idx="13" hasCustomPrompt="1"/>
          </p:nvPr>
        </p:nvSpPr>
        <p:spPr>
          <a:xfrm>
            <a:off x="9692640" y="1369039"/>
            <a:ext cx="2128334" cy="5113275"/>
          </a:xfrm>
        </p:spPr>
        <p:style>
          <a:lnRef idx="2">
            <a:schemeClr val="accent1"/>
          </a:lnRef>
          <a:fillRef idx="1">
            <a:schemeClr val="lt1"/>
          </a:fillRef>
          <a:effectRef idx="0">
            <a:schemeClr val="accent1"/>
          </a:effectRef>
          <a:fontRef idx="minor">
            <a:schemeClr val="dk1"/>
          </a:fontRef>
        </p:style>
        <p:txBody>
          <a:bodyP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cs typeface="B Nazanin" panose="00000400000000000000" pitchFamily="2" charset="-78"/>
              </a:defRPr>
            </a:lvl4pPr>
            <a:lvl5pPr>
              <a:defRPr sz="12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مطالب</a:t>
            </a:r>
            <a:endParaRPr lang="en-US" dirty="0"/>
          </a:p>
        </p:txBody>
      </p:sp>
      <p:sp>
        <p:nvSpPr>
          <p:cNvPr id="12" name="Slide Number Placeholder 6">
            <a:extLst>
              <a:ext uri="{FF2B5EF4-FFF2-40B4-BE49-F238E27FC236}">
                <a16:creationId xmlns:a16="http://schemas.microsoft.com/office/drawing/2014/main" id="{8A873AED-B992-47D6-AC2D-CEFD72C78B9D}"/>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8752514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5052063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1409244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39159821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19632278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142349127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0030"/>
            <a:ext cx="11724640" cy="6377939"/>
          </a:xfrm>
          <a:prstGeom prst="rect">
            <a:avLst/>
          </a:prstGeom>
          <a:solidFill>
            <a:schemeClr val="accent2">
              <a:lumMod val="50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r>
              <a:rPr lang="en-US" dirty="0"/>
              <a:t>Basic1</a:t>
            </a:r>
          </a:p>
          <a:p>
            <a:r>
              <a:rPr lang="fa-IR" dirty="0"/>
              <a:t>مدرس: پوریا شاهوردی</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328FBE6-678D-4AB9-8762-A6CDABA53AE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68341" y="708219"/>
            <a:ext cx="1670009" cy="3429000"/>
          </a:xfrm>
          <a:prstGeom prst="rect">
            <a:avLst/>
          </a:prstGeom>
        </p:spPr>
      </p:pic>
      <p:pic>
        <p:nvPicPr>
          <p:cNvPr id="11" name="Picture 10">
            <a:extLst>
              <a:ext uri="{FF2B5EF4-FFF2-40B4-BE49-F238E27FC236}">
                <a16:creationId xmlns:a16="http://schemas.microsoft.com/office/drawing/2014/main" id="{787406B1-732D-4A9E-ADE6-EA8697D88BC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75400" y="779655"/>
            <a:ext cx="1632407" cy="2818313"/>
          </a:xfrm>
          <a:prstGeom prst="rect">
            <a:avLst/>
          </a:prstGeom>
        </p:spPr>
      </p:pic>
    </p:spTree>
    <p:extLst>
      <p:ext uri="{BB962C8B-B14F-4D97-AF65-F5344CB8AC3E}">
        <p14:creationId xmlns:p14="http://schemas.microsoft.com/office/powerpoint/2010/main" val="1572799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49"/>
            <a:ext cx="9273278" cy="538189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3200" baseline="0">
                <a:cs typeface="B Nazanin" panose="00000400000000000000" pitchFamily="2" charset="-78"/>
              </a:defRPr>
            </a:lvl1pPr>
            <a:lvl2pPr>
              <a:defRPr sz="30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200" baseline="0">
                <a:cs typeface="B Nazanin" panose="00000400000000000000" pitchFamily="2" charset="-78"/>
              </a:defRPr>
            </a:lvl5pPr>
          </a:lstStyle>
          <a:p>
            <a:pPr lvl="0"/>
            <a:r>
              <a:rPr lang="fa-IR" dirty="0"/>
              <a:t>تیتر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161889"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Content Placeholder 3">
            <a:extLst>
              <a:ext uri="{FF2B5EF4-FFF2-40B4-BE49-F238E27FC236}">
                <a16:creationId xmlns:a16="http://schemas.microsoft.com/office/drawing/2014/main" id="{C939970E-2D78-4449-AA94-18116FD2A075}"/>
              </a:ext>
            </a:extLst>
          </p:cNvPr>
          <p:cNvSpPr>
            <a:spLocks noGrp="1"/>
          </p:cNvSpPr>
          <p:nvPr>
            <p:ph sz="half" idx="13" hasCustomPrompt="1"/>
          </p:nvPr>
        </p:nvSpPr>
        <p:spPr>
          <a:xfrm>
            <a:off x="9692640" y="1369039"/>
            <a:ext cx="2128334" cy="5113275"/>
          </a:xfrm>
        </p:spPr>
        <p:style>
          <a:lnRef idx="2">
            <a:schemeClr val="accent1"/>
          </a:lnRef>
          <a:fillRef idx="1">
            <a:schemeClr val="lt1"/>
          </a:fillRef>
          <a:effectRef idx="0">
            <a:schemeClr val="accent1"/>
          </a:effectRef>
          <a:fontRef idx="minor">
            <a:schemeClr val="dk1"/>
          </a:fontRef>
        </p:style>
        <p:txBody>
          <a:bodyP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cs typeface="B Nazanin" panose="00000400000000000000" pitchFamily="2" charset="-78"/>
              </a:defRPr>
            </a:lvl4pPr>
            <a:lvl5pPr>
              <a:defRPr sz="12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مطالب</a:t>
            </a:r>
            <a:endParaRPr lang="en-US" dirty="0"/>
          </a:p>
        </p:txBody>
      </p:sp>
    </p:spTree>
    <p:extLst>
      <p:ext uri="{BB962C8B-B14F-4D97-AF65-F5344CB8AC3E}">
        <p14:creationId xmlns:p14="http://schemas.microsoft.com/office/powerpoint/2010/main" val="19209978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50"/>
            <a:ext cx="9273278" cy="470262"/>
          </a:xfrm>
          <a:noFill/>
          <a:ln>
            <a:noFill/>
          </a:ln>
        </p:spPr>
        <p:style>
          <a:lnRef idx="0">
            <a:scrgbClr r="0" g="0" b="0"/>
          </a:lnRef>
          <a:fillRef idx="0">
            <a:scrgbClr r="0" g="0" b="0"/>
          </a:fillRef>
          <a:effectRef idx="0">
            <a:scrgbClr r="0" g="0" b="0"/>
          </a:effectRef>
          <a:fontRef idx="minor">
            <a:schemeClr val="dk1"/>
          </a:fontRef>
        </p:style>
        <p:txBody>
          <a:bodyPr anchor="ctr">
            <a:noAutofit/>
          </a:bodyPr>
          <a:lstStyle>
            <a:lvl1pPr>
              <a:defRPr sz="30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متن مرتبط با محتوای ویدئویی</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144472"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1" name="Content Placeholder 2">
            <a:extLst>
              <a:ext uri="{FF2B5EF4-FFF2-40B4-BE49-F238E27FC236}">
                <a16:creationId xmlns:a16="http://schemas.microsoft.com/office/drawing/2014/main" id="{1E653A07-AF48-4112-9EF0-B148D7141A2C}"/>
              </a:ext>
            </a:extLst>
          </p:cNvPr>
          <p:cNvSpPr>
            <a:spLocks noGrp="1"/>
          </p:cNvSpPr>
          <p:nvPr>
            <p:ph idx="14" hasCustomPrompt="1"/>
          </p:nvPr>
        </p:nvSpPr>
        <p:spPr>
          <a:xfrm>
            <a:off x="308344" y="1730274"/>
            <a:ext cx="9273278" cy="4818571"/>
          </a:xfrm>
          <a:noFill/>
          <a:ln>
            <a:noFill/>
          </a:ln>
        </p:spPr>
        <p:style>
          <a:lnRef idx="0">
            <a:scrgbClr r="0" g="0" b="0"/>
          </a:lnRef>
          <a:fillRef idx="0">
            <a:scrgbClr r="0" g="0" b="0"/>
          </a:fillRef>
          <a:effectRef idx="0">
            <a:scrgbClr r="0" g="0" b="0"/>
          </a:effectRef>
          <a:fontRef idx="minor">
            <a:schemeClr val="dk1"/>
          </a:fontRef>
        </p:style>
        <p:txBody>
          <a:bodyPr>
            <a:normAutofit/>
          </a:bodyPr>
          <a:lstStyle>
            <a:lvl1pPr>
              <a:defRPr sz="32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ویدئو را در اینجا وارد کنید</a:t>
            </a:r>
            <a:endParaRPr lang="en-US" dirty="0"/>
          </a:p>
        </p:txBody>
      </p:sp>
      <p:sp>
        <p:nvSpPr>
          <p:cNvPr id="10" name="Content Placeholder 3">
            <a:extLst>
              <a:ext uri="{FF2B5EF4-FFF2-40B4-BE49-F238E27FC236}">
                <a16:creationId xmlns:a16="http://schemas.microsoft.com/office/drawing/2014/main" id="{5977D12A-E9A8-46B9-BAA6-26F4DFD2FFED}"/>
              </a:ext>
            </a:extLst>
          </p:cNvPr>
          <p:cNvSpPr>
            <a:spLocks noGrp="1"/>
          </p:cNvSpPr>
          <p:nvPr>
            <p:ph sz="half" idx="13" hasCustomPrompt="1"/>
          </p:nvPr>
        </p:nvSpPr>
        <p:spPr>
          <a:xfrm>
            <a:off x="9692640" y="1369039"/>
            <a:ext cx="2128334" cy="5113275"/>
          </a:xfrm>
        </p:spPr>
        <p:style>
          <a:lnRef idx="2">
            <a:schemeClr val="accent1"/>
          </a:lnRef>
          <a:fillRef idx="1">
            <a:schemeClr val="lt1"/>
          </a:fillRef>
          <a:effectRef idx="0">
            <a:schemeClr val="accent1"/>
          </a:effectRef>
          <a:fontRef idx="minor">
            <a:schemeClr val="dk1"/>
          </a:fontRef>
        </p:style>
        <p:txBody>
          <a:bodyP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cs typeface="B Nazanin" panose="00000400000000000000" pitchFamily="2" charset="-78"/>
              </a:defRPr>
            </a:lvl4pPr>
            <a:lvl5pPr>
              <a:defRPr sz="12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مطالب</a:t>
            </a:r>
            <a:endParaRPr lang="en-US" dirty="0"/>
          </a:p>
        </p:txBody>
      </p:sp>
    </p:spTree>
    <p:extLst>
      <p:ext uri="{BB962C8B-B14F-4D97-AF65-F5344CB8AC3E}">
        <p14:creationId xmlns:p14="http://schemas.microsoft.com/office/powerpoint/2010/main" val="7874307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3" name="Content Placeholder 2"/>
          <p:cNvSpPr>
            <a:spLocks noGrp="1"/>
          </p:cNvSpPr>
          <p:nvPr>
            <p:ph sz="half" idx="1" hasCustomPrompt="1"/>
          </p:nvPr>
        </p:nvSpPr>
        <p:spPr>
          <a:xfrm>
            <a:off x="308344" y="1167548"/>
            <a:ext cx="4429119" cy="5314768"/>
          </a:xfrm>
          <a:noFill/>
          <a:ln>
            <a:noFill/>
          </a:ln>
        </p:spPr>
        <p:style>
          <a:lnRef idx="0">
            <a:scrgbClr r="0" g="0" b="0"/>
          </a:lnRef>
          <a:fillRef idx="0">
            <a:scrgbClr r="0" g="0" b="0"/>
          </a:fillRef>
          <a:effectRef idx="0">
            <a:scrgbClr r="0" g="0" b="0"/>
          </a:effectRef>
          <a:fontRef idx="minor">
            <a:schemeClr val="dk1"/>
          </a:fontRef>
        </p:style>
        <p:txBody>
          <a:bodyPr/>
          <a:lstStyle>
            <a:lvl1pPr>
              <a:defRPr sz="2200" baseline="0">
                <a:cs typeface="B Nazanin" panose="00000400000000000000" pitchFamily="2" charset="-78"/>
              </a:defRPr>
            </a:lvl1pPr>
            <a:lvl2pPr>
              <a:defRPr sz="2000" baseline="0">
                <a:cs typeface="B Nazanin" panose="00000400000000000000" pitchFamily="2" charset="-78"/>
              </a:defRPr>
            </a:lvl2pPr>
            <a:lvl3pPr>
              <a:defRPr sz="1800" baseline="0">
                <a:cs typeface="B Nazanin" panose="00000400000000000000" pitchFamily="2" charset="-78"/>
              </a:defRPr>
            </a:lvl3pPr>
            <a:lvl4pPr>
              <a:defRPr sz="16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عکس یا ویدئوی مربعی را در اینجا وارد کنید</a:t>
            </a:r>
            <a:endParaRPr lang="en-US" dirty="0"/>
          </a:p>
        </p:txBody>
      </p:sp>
      <p:sp>
        <p:nvSpPr>
          <p:cNvPr id="4" name="Content Placeholder 3"/>
          <p:cNvSpPr>
            <a:spLocks noGrp="1"/>
          </p:cNvSpPr>
          <p:nvPr>
            <p:ph sz="half" idx="2" hasCustomPrompt="1"/>
          </p:nvPr>
        </p:nvSpPr>
        <p:spPr>
          <a:xfrm>
            <a:off x="4841966" y="1167547"/>
            <a:ext cx="4746171" cy="5314768"/>
          </a:xfrm>
          <a:noFill/>
          <a:ln>
            <a:noFill/>
          </a:ln>
        </p:spPr>
        <p:style>
          <a:lnRef idx="0">
            <a:scrgbClr r="0" g="0" b="0"/>
          </a:lnRef>
          <a:fillRef idx="0">
            <a:scrgbClr r="0" g="0" b="0"/>
          </a:fillRef>
          <a:effectRef idx="0">
            <a:scrgbClr r="0" g="0" b="0"/>
          </a:effectRef>
          <a:fontRef idx="minor">
            <a:schemeClr val="dk1"/>
          </a:fontRef>
        </p:style>
        <p:txBody>
          <a:bodyPr anchor="ctr">
            <a:normAutofit/>
          </a:bodyPr>
          <a:lstStyle>
            <a:lvl1pPr>
              <a:defRPr sz="3200" baseline="0">
                <a:cs typeface="B Nazanin" panose="00000400000000000000" pitchFamily="2" charset="-78"/>
              </a:defRPr>
            </a:lvl1pPr>
            <a:lvl2pPr>
              <a:defRPr sz="24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8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متن را در اینجا وارد کنید.</a:t>
            </a:r>
          </a:p>
          <a:p>
            <a:pPr lvl="1"/>
            <a:endParaRPr lang="en-US" dirty="0"/>
          </a:p>
        </p:txBody>
      </p:sp>
      <p:sp>
        <p:nvSpPr>
          <p:cNvPr id="9" name="Content Placeholder 3">
            <a:extLst>
              <a:ext uri="{FF2B5EF4-FFF2-40B4-BE49-F238E27FC236}">
                <a16:creationId xmlns:a16="http://schemas.microsoft.com/office/drawing/2014/main" id="{29702C45-5923-4EEF-BF0F-8977AD578171}"/>
              </a:ext>
            </a:extLst>
          </p:cNvPr>
          <p:cNvSpPr>
            <a:spLocks noGrp="1"/>
          </p:cNvSpPr>
          <p:nvPr>
            <p:ph sz="half" idx="13" hasCustomPrompt="1"/>
          </p:nvPr>
        </p:nvSpPr>
        <p:spPr>
          <a:xfrm>
            <a:off x="9692640" y="1369039"/>
            <a:ext cx="2128334" cy="5113275"/>
          </a:xfrm>
        </p:spPr>
        <p:style>
          <a:lnRef idx="2">
            <a:schemeClr val="accent1"/>
          </a:lnRef>
          <a:fillRef idx="1">
            <a:schemeClr val="lt1"/>
          </a:fillRef>
          <a:effectRef idx="0">
            <a:schemeClr val="accent1"/>
          </a:effectRef>
          <a:fontRef idx="minor">
            <a:schemeClr val="dk1"/>
          </a:fontRef>
        </p:style>
        <p:txBody>
          <a:bodyP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cs typeface="B Nazanin" panose="00000400000000000000" pitchFamily="2" charset="-78"/>
              </a:defRPr>
            </a:lvl4pPr>
            <a:lvl5pPr>
              <a:defRPr sz="12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مطالب</a:t>
            </a:r>
            <a:endParaRPr lang="en-US" dirty="0"/>
          </a:p>
        </p:txBody>
      </p:sp>
    </p:spTree>
    <p:extLst>
      <p:ext uri="{BB962C8B-B14F-4D97-AF65-F5344CB8AC3E}">
        <p14:creationId xmlns:p14="http://schemas.microsoft.com/office/powerpoint/2010/main" val="191126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837146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61801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image" Target="../media/image1.png"/><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theme" Target="../theme/theme3.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image" Target="../media/image1.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theme" Target="../theme/theme4.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3680" y="24003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0351" y="375684"/>
            <a:ext cx="9176644" cy="698204"/>
          </a:xfrm>
          <a:prstGeom prst="rect">
            <a:avLst/>
          </a:prstGeom>
        </p:spPr>
        <p:txBody>
          <a:bodyPr vert="horz" lIns="91440" tIns="45720" rIns="91440" bIns="45720" rtlCol="0" anchor="ctr">
            <a:normAutofit/>
          </a:bodyPr>
          <a:lstStyle/>
          <a:p>
            <a:r>
              <a:rPr lang="fa-IR" dirty="0"/>
              <a:t>تیتر اصلی</a:t>
            </a:r>
            <a:endParaRPr lang="en-US" dirty="0"/>
          </a:p>
        </p:txBody>
      </p:sp>
      <p:sp>
        <p:nvSpPr>
          <p:cNvPr id="3" name="Text Placeholder 2"/>
          <p:cNvSpPr>
            <a:spLocks noGrp="1"/>
          </p:cNvSpPr>
          <p:nvPr>
            <p:ph type="body" idx="1"/>
          </p:nvPr>
        </p:nvSpPr>
        <p:spPr>
          <a:xfrm>
            <a:off x="308344" y="1209542"/>
            <a:ext cx="11525693" cy="488645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8344" y="6174422"/>
            <a:ext cx="2329074" cy="365125"/>
          </a:xfrm>
          <a:prstGeom prst="rect">
            <a:avLst/>
          </a:prstGeom>
        </p:spPr>
        <p:txBody>
          <a:bodyPr vert="horz" lIns="91440" tIns="45720" rIns="91440" bIns="45720" rtlCol="0" anchor="ctr"/>
          <a:lstStyle>
            <a:lvl1pPr algn="ctr">
              <a:defRPr sz="3200">
                <a:solidFill>
                  <a:schemeClr val="accent1"/>
                </a:solidFill>
                <a:cs typeface="B Mahsa" panose="00000400000000000000" pitchFamily="2" charset="-78"/>
              </a:defRPr>
            </a:lvl1pPr>
          </a:lstStyle>
          <a:p>
            <a:endParaRPr lang="en-US" dirty="0"/>
          </a:p>
        </p:txBody>
      </p:sp>
      <p:sp>
        <p:nvSpPr>
          <p:cNvPr id="5" name="Footer Placeholder 4"/>
          <p:cNvSpPr>
            <a:spLocks noGrp="1"/>
          </p:cNvSpPr>
          <p:nvPr>
            <p:ph type="ftr" sz="quarter" idx="3"/>
          </p:nvPr>
        </p:nvSpPr>
        <p:spPr>
          <a:xfrm>
            <a:off x="2712083" y="6174421"/>
            <a:ext cx="912195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308344" y="375684"/>
            <a:ext cx="701749" cy="698204"/>
          </a:xfrm>
          <a:prstGeom prst="rect">
            <a:avLst/>
          </a:prstGeom>
        </p:spPr>
        <p:txBody>
          <a:bodyPr vert="horz" lIns="91440" tIns="45720" rIns="91440" bIns="45720" rtlCol="0" anchor="ctr"/>
          <a:lstStyle>
            <a:lvl1pPr algn="r">
              <a:defRPr sz="2800">
                <a:solidFill>
                  <a:schemeClr val="accent1"/>
                </a:solidFill>
              </a:defRPr>
            </a:lvl1pPr>
          </a:lstStyle>
          <a:p>
            <a:fld id="{C195089F-ECF6-4F55-87B0-7508D710421D}" type="slidenum">
              <a:rPr lang="en-US" smtClean="0"/>
              <a:pPr/>
              <a:t>‹#›</a:t>
            </a:fld>
            <a:endParaRPr lang="en-US" dirty="0"/>
          </a:p>
        </p:txBody>
      </p:sp>
      <p:pic>
        <p:nvPicPr>
          <p:cNvPr id="8" name="Picture 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420496" y="333551"/>
            <a:ext cx="1413541" cy="797568"/>
          </a:xfrm>
          <a:prstGeom prst="rect">
            <a:avLst/>
          </a:prstGeom>
        </p:spPr>
      </p:pic>
    </p:spTree>
    <p:extLst>
      <p:ext uri="{BB962C8B-B14F-4D97-AF65-F5344CB8AC3E}">
        <p14:creationId xmlns:p14="http://schemas.microsoft.com/office/powerpoint/2010/main" val="30699015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lvl1pPr algn="r" defTabSz="914400" rtl="1" eaLnBrk="1" latinLnBrk="0" hangingPunct="1">
        <a:lnSpc>
          <a:spcPct val="90000"/>
        </a:lnSpc>
        <a:spcBef>
          <a:spcPct val="0"/>
        </a:spcBef>
        <a:buNone/>
        <a:defRPr sz="4400" kern="1200">
          <a:solidFill>
            <a:schemeClr val="tx1"/>
          </a:solidFill>
          <a:latin typeface="+mj-lt"/>
          <a:ea typeface="+mj-ea"/>
          <a:cs typeface="B Titr" panose="00000700000000000000" pitchFamily="2" charset="-78"/>
        </a:defRPr>
      </a:lvl1pPr>
    </p:titleStyle>
    <p:body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baseline="0">
          <a:solidFill>
            <a:schemeClr val="tx1"/>
          </a:solidFill>
          <a:latin typeface="Arial" panose="020B0604020202020204" pitchFamily="34" charset="0"/>
          <a:ea typeface="+mn-ea"/>
          <a:cs typeface="Arial" panose="020B0604020202020204" pitchFamily="34" charset="0"/>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baseline="0">
          <a:solidFill>
            <a:schemeClr val="tx1"/>
          </a:solidFill>
          <a:latin typeface="Arial" panose="020B0604020202020204" pitchFamily="34" charset="0"/>
          <a:ea typeface="+mn-ea"/>
          <a:cs typeface="Arial" panose="020B0604020202020204" pitchFamily="34" charset="0"/>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baseline="0">
          <a:solidFill>
            <a:schemeClr val="tx1"/>
          </a:solidFill>
          <a:latin typeface="Arial" panose="020B0604020202020204" pitchFamily="34" charset="0"/>
          <a:ea typeface="+mn-ea"/>
          <a:cs typeface="Arial" panose="020B0604020202020204" pitchFamily="34" charset="0"/>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3680" y="24003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0351" y="375684"/>
            <a:ext cx="9176644" cy="698204"/>
          </a:xfrm>
          <a:prstGeom prst="rect">
            <a:avLst/>
          </a:prstGeom>
        </p:spPr>
        <p:txBody>
          <a:bodyPr vert="horz" lIns="91440" tIns="45720" rIns="91440" bIns="45720" rtlCol="0" anchor="ctr">
            <a:normAutofit/>
          </a:bodyPr>
          <a:lstStyle/>
          <a:p>
            <a:r>
              <a:rPr lang="fa-IR" dirty="0"/>
              <a:t>تیتر اصلی</a:t>
            </a:r>
            <a:endParaRPr lang="en-US" dirty="0"/>
          </a:p>
        </p:txBody>
      </p:sp>
      <p:sp>
        <p:nvSpPr>
          <p:cNvPr id="3" name="Text Placeholder 2"/>
          <p:cNvSpPr>
            <a:spLocks noGrp="1"/>
          </p:cNvSpPr>
          <p:nvPr>
            <p:ph type="body" idx="1"/>
          </p:nvPr>
        </p:nvSpPr>
        <p:spPr>
          <a:xfrm>
            <a:off x="308344" y="1209542"/>
            <a:ext cx="11525693" cy="488645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8344" y="6174422"/>
            <a:ext cx="2329074" cy="365125"/>
          </a:xfrm>
          <a:prstGeom prst="rect">
            <a:avLst/>
          </a:prstGeom>
        </p:spPr>
        <p:txBody>
          <a:bodyPr vert="horz" lIns="91440" tIns="45720" rIns="91440" bIns="45720" rtlCol="0" anchor="ctr"/>
          <a:lstStyle>
            <a:lvl1pPr algn="ctr">
              <a:defRPr sz="3200">
                <a:solidFill>
                  <a:schemeClr val="accent1"/>
                </a:solidFill>
                <a:cs typeface="B Mahsa" panose="00000400000000000000" pitchFamily="2" charset="-78"/>
              </a:defRPr>
            </a:lvl1pPr>
          </a:lstStyle>
          <a:p>
            <a:fld id="{4985CF32-6143-44A0-ACF9-C85FDA075C17}" type="datetimeFigureOut">
              <a:rPr lang="en-US" smtClean="0"/>
              <a:t>7/14/2021</a:t>
            </a:fld>
            <a:endParaRPr lang="en-US"/>
          </a:p>
        </p:txBody>
      </p:sp>
      <p:sp>
        <p:nvSpPr>
          <p:cNvPr id="5" name="Footer Placeholder 4"/>
          <p:cNvSpPr>
            <a:spLocks noGrp="1"/>
          </p:cNvSpPr>
          <p:nvPr>
            <p:ph type="ftr" sz="quarter" idx="3"/>
          </p:nvPr>
        </p:nvSpPr>
        <p:spPr>
          <a:xfrm>
            <a:off x="2712083" y="6174421"/>
            <a:ext cx="912195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308344" y="375684"/>
            <a:ext cx="701749" cy="698204"/>
          </a:xfrm>
          <a:prstGeom prst="rect">
            <a:avLst/>
          </a:prstGeom>
        </p:spPr>
        <p:txBody>
          <a:bodyPr vert="horz" lIns="91440" tIns="45720" rIns="91440" bIns="45720" rtlCol="0" anchor="ctr"/>
          <a:lstStyle>
            <a:lvl1pPr algn="r">
              <a:defRPr sz="2800">
                <a:solidFill>
                  <a:schemeClr val="accent1"/>
                </a:solidFill>
              </a:defRPr>
            </a:lvl1pPr>
          </a:lstStyle>
          <a:p>
            <a:fld id="{0D620E2F-3062-4740-930F-8EB010D9C2CC}" type="slidenum">
              <a:rPr lang="en-US" smtClean="0"/>
              <a:t>‹#›</a:t>
            </a:fld>
            <a:endParaRPr lang="en-US"/>
          </a:p>
        </p:txBody>
      </p:sp>
      <p:pic>
        <p:nvPicPr>
          <p:cNvPr id="8" name="Picture 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420496" y="333551"/>
            <a:ext cx="1413541" cy="797568"/>
          </a:xfrm>
          <a:prstGeom prst="rect">
            <a:avLst/>
          </a:prstGeom>
        </p:spPr>
      </p:pic>
    </p:spTree>
    <p:extLst>
      <p:ext uri="{BB962C8B-B14F-4D97-AF65-F5344CB8AC3E}">
        <p14:creationId xmlns:p14="http://schemas.microsoft.com/office/powerpoint/2010/main" val="148293744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B Titr" panose="00000700000000000000" pitchFamily="2" charset="-78"/>
        </a:defRPr>
      </a:lvl1pPr>
    </p:titleStyle>
    <p:body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baseline="0">
          <a:solidFill>
            <a:schemeClr val="tx1"/>
          </a:solidFill>
          <a:latin typeface="Arial" panose="020B0604020202020204" pitchFamily="34" charset="0"/>
          <a:ea typeface="+mn-ea"/>
          <a:cs typeface="Arial" panose="020B0604020202020204" pitchFamily="34" charset="0"/>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baseline="0">
          <a:solidFill>
            <a:schemeClr val="tx1"/>
          </a:solidFill>
          <a:latin typeface="Arial" panose="020B0604020202020204" pitchFamily="34" charset="0"/>
          <a:ea typeface="+mn-ea"/>
          <a:cs typeface="Arial" panose="020B0604020202020204" pitchFamily="34" charset="0"/>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baseline="0">
          <a:solidFill>
            <a:schemeClr val="tx1"/>
          </a:solidFill>
          <a:latin typeface="Arial" panose="020B0604020202020204" pitchFamily="34" charset="0"/>
          <a:ea typeface="+mn-ea"/>
          <a:cs typeface="Arial" panose="020B0604020202020204" pitchFamily="34" charset="0"/>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3680" y="24003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0351" y="375684"/>
            <a:ext cx="9176644" cy="698204"/>
          </a:xfrm>
          <a:prstGeom prst="rect">
            <a:avLst/>
          </a:prstGeom>
        </p:spPr>
        <p:txBody>
          <a:bodyPr vert="horz" lIns="91440" tIns="45720" rIns="91440" bIns="45720" rtlCol="0" anchor="ctr">
            <a:normAutofit/>
          </a:bodyPr>
          <a:lstStyle/>
          <a:p>
            <a:r>
              <a:rPr lang="fa-IR" dirty="0"/>
              <a:t>تیتر اصلی</a:t>
            </a:r>
            <a:endParaRPr lang="en-US" dirty="0"/>
          </a:p>
        </p:txBody>
      </p:sp>
      <p:sp>
        <p:nvSpPr>
          <p:cNvPr id="3" name="Text Placeholder 2"/>
          <p:cNvSpPr>
            <a:spLocks noGrp="1"/>
          </p:cNvSpPr>
          <p:nvPr>
            <p:ph type="body" idx="1"/>
          </p:nvPr>
        </p:nvSpPr>
        <p:spPr>
          <a:xfrm>
            <a:off x="308344" y="1209542"/>
            <a:ext cx="11525693" cy="488645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8344" y="6174422"/>
            <a:ext cx="2329074" cy="365125"/>
          </a:xfrm>
          <a:prstGeom prst="rect">
            <a:avLst/>
          </a:prstGeom>
        </p:spPr>
        <p:txBody>
          <a:bodyPr vert="horz" lIns="91440" tIns="45720" rIns="91440" bIns="45720" rtlCol="0" anchor="ctr"/>
          <a:lstStyle>
            <a:lvl1pPr algn="ctr">
              <a:defRPr sz="3200">
                <a:solidFill>
                  <a:schemeClr val="accent1"/>
                </a:solidFill>
                <a:cs typeface="B Mahsa" panose="00000400000000000000" pitchFamily="2" charset="-78"/>
              </a:defRPr>
            </a:lvl1pPr>
          </a:lstStyle>
          <a:p>
            <a:fld id="{4985CF32-6143-44A0-ACF9-C85FDA075C17}" type="datetimeFigureOut">
              <a:rPr lang="en-US" smtClean="0"/>
              <a:t>7/14/2021</a:t>
            </a:fld>
            <a:endParaRPr lang="en-US"/>
          </a:p>
        </p:txBody>
      </p:sp>
      <p:sp>
        <p:nvSpPr>
          <p:cNvPr id="5" name="Footer Placeholder 4"/>
          <p:cNvSpPr>
            <a:spLocks noGrp="1"/>
          </p:cNvSpPr>
          <p:nvPr>
            <p:ph type="ftr" sz="quarter" idx="3"/>
          </p:nvPr>
        </p:nvSpPr>
        <p:spPr>
          <a:xfrm>
            <a:off x="2712083" y="6174421"/>
            <a:ext cx="912195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308344" y="375684"/>
            <a:ext cx="701749" cy="698204"/>
          </a:xfrm>
          <a:prstGeom prst="rect">
            <a:avLst/>
          </a:prstGeom>
        </p:spPr>
        <p:txBody>
          <a:bodyPr vert="horz" lIns="91440" tIns="45720" rIns="91440" bIns="45720" rtlCol="0" anchor="ctr"/>
          <a:lstStyle>
            <a:lvl1pPr algn="r">
              <a:defRPr sz="2800">
                <a:solidFill>
                  <a:schemeClr val="accent1"/>
                </a:solidFill>
              </a:defRPr>
            </a:lvl1pPr>
          </a:lstStyle>
          <a:p>
            <a:fld id="{0D620E2F-3062-4740-930F-8EB010D9C2CC}" type="slidenum">
              <a:rPr lang="en-US" smtClean="0"/>
              <a:t>‹#›</a:t>
            </a:fld>
            <a:endParaRPr lang="en-US"/>
          </a:p>
        </p:txBody>
      </p:sp>
      <p:pic>
        <p:nvPicPr>
          <p:cNvPr id="8" name="Picture 7"/>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420496" y="333551"/>
            <a:ext cx="1413541" cy="797568"/>
          </a:xfrm>
          <a:prstGeom prst="rect">
            <a:avLst/>
          </a:prstGeom>
        </p:spPr>
      </p:pic>
    </p:spTree>
    <p:extLst>
      <p:ext uri="{BB962C8B-B14F-4D97-AF65-F5344CB8AC3E}">
        <p14:creationId xmlns:p14="http://schemas.microsoft.com/office/powerpoint/2010/main" val="35748191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B Titr" panose="00000700000000000000" pitchFamily="2" charset="-78"/>
        </a:defRPr>
      </a:lvl1pPr>
    </p:titleStyle>
    <p:body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baseline="0">
          <a:solidFill>
            <a:schemeClr val="tx1"/>
          </a:solidFill>
          <a:latin typeface="Arial" panose="020B0604020202020204" pitchFamily="34" charset="0"/>
          <a:ea typeface="+mn-ea"/>
          <a:cs typeface="Arial" panose="020B0604020202020204" pitchFamily="34" charset="0"/>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baseline="0">
          <a:solidFill>
            <a:schemeClr val="tx1"/>
          </a:solidFill>
          <a:latin typeface="Arial" panose="020B0604020202020204" pitchFamily="34" charset="0"/>
          <a:ea typeface="+mn-ea"/>
          <a:cs typeface="Arial" panose="020B0604020202020204" pitchFamily="34" charset="0"/>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baseline="0">
          <a:solidFill>
            <a:schemeClr val="tx1"/>
          </a:solidFill>
          <a:latin typeface="Arial" panose="020B0604020202020204" pitchFamily="34" charset="0"/>
          <a:ea typeface="+mn-ea"/>
          <a:cs typeface="Arial" panose="020B0604020202020204" pitchFamily="34" charset="0"/>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3680" y="24003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0351" y="375684"/>
            <a:ext cx="9176644" cy="698204"/>
          </a:xfrm>
          <a:prstGeom prst="rect">
            <a:avLst/>
          </a:prstGeom>
        </p:spPr>
        <p:txBody>
          <a:bodyPr vert="horz" lIns="91440" tIns="45720" rIns="91440" bIns="45720" rtlCol="0" anchor="ctr">
            <a:normAutofit/>
          </a:bodyPr>
          <a:lstStyle/>
          <a:p>
            <a:r>
              <a:rPr lang="fa-IR" dirty="0"/>
              <a:t>تیتر اصلی</a:t>
            </a:r>
            <a:endParaRPr lang="en-US" dirty="0"/>
          </a:p>
        </p:txBody>
      </p:sp>
      <p:sp>
        <p:nvSpPr>
          <p:cNvPr id="3" name="Text Placeholder 2"/>
          <p:cNvSpPr>
            <a:spLocks noGrp="1"/>
          </p:cNvSpPr>
          <p:nvPr>
            <p:ph type="body" idx="1"/>
          </p:nvPr>
        </p:nvSpPr>
        <p:spPr>
          <a:xfrm>
            <a:off x="308344" y="1209542"/>
            <a:ext cx="11525693" cy="488645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8344" y="6174422"/>
            <a:ext cx="2329074" cy="365125"/>
          </a:xfrm>
          <a:prstGeom prst="rect">
            <a:avLst/>
          </a:prstGeom>
        </p:spPr>
        <p:txBody>
          <a:bodyPr vert="horz" lIns="91440" tIns="45720" rIns="91440" bIns="45720" rtlCol="0" anchor="ctr"/>
          <a:lstStyle>
            <a:lvl1pPr algn="ctr">
              <a:defRPr sz="3200">
                <a:solidFill>
                  <a:schemeClr val="accent1"/>
                </a:solidFill>
                <a:cs typeface="B Mahsa" panose="00000400000000000000" pitchFamily="2" charset="-78"/>
              </a:defRPr>
            </a:lvl1pPr>
          </a:lstStyle>
          <a:p>
            <a:endParaRPr lang="en-US" dirty="0"/>
          </a:p>
        </p:txBody>
      </p:sp>
      <p:sp>
        <p:nvSpPr>
          <p:cNvPr id="5" name="Footer Placeholder 4"/>
          <p:cNvSpPr>
            <a:spLocks noGrp="1"/>
          </p:cNvSpPr>
          <p:nvPr>
            <p:ph type="ftr" sz="quarter" idx="3"/>
          </p:nvPr>
        </p:nvSpPr>
        <p:spPr>
          <a:xfrm>
            <a:off x="2712083" y="6174421"/>
            <a:ext cx="912195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308344" y="375684"/>
            <a:ext cx="701749" cy="698204"/>
          </a:xfrm>
          <a:prstGeom prst="rect">
            <a:avLst/>
          </a:prstGeom>
        </p:spPr>
        <p:txBody>
          <a:bodyPr vert="horz" lIns="91440" tIns="45720" rIns="91440" bIns="45720" rtlCol="0" anchor="ctr"/>
          <a:lstStyle>
            <a:lvl1pPr algn="r">
              <a:defRPr sz="2800">
                <a:solidFill>
                  <a:schemeClr val="accent1"/>
                </a:solidFill>
              </a:defRPr>
            </a:lvl1pPr>
          </a:lstStyle>
          <a:p>
            <a:fld id="{C195089F-ECF6-4F55-87B0-7508D710421D}" type="slidenum">
              <a:rPr lang="en-US" smtClean="0"/>
              <a:pPr/>
              <a:t>‹#›</a:t>
            </a:fld>
            <a:endParaRPr lang="en-US" dirty="0"/>
          </a:p>
        </p:txBody>
      </p:sp>
      <p:pic>
        <p:nvPicPr>
          <p:cNvPr id="8" name="Picture 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420496" y="333551"/>
            <a:ext cx="1413541" cy="797568"/>
          </a:xfrm>
          <a:prstGeom prst="rect">
            <a:avLst/>
          </a:prstGeom>
        </p:spPr>
      </p:pic>
    </p:spTree>
    <p:extLst>
      <p:ext uri="{BB962C8B-B14F-4D97-AF65-F5344CB8AC3E}">
        <p14:creationId xmlns:p14="http://schemas.microsoft.com/office/powerpoint/2010/main" val="395014905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Lst>
  <p:hf sldNum="0" hdr="0" ftr="0" dt="0"/>
  <p:txStyles>
    <p:titleStyle>
      <a:lvl1pPr algn="r" defTabSz="914400" rtl="1" eaLnBrk="1" latinLnBrk="0" hangingPunct="1">
        <a:lnSpc>
          <a:spcPct val="90000"/>
        </a:lnSpc>
        <a:spcBef>
          <a:spcPct val="0"/>
        </a:spcBef>
        <a:buNone/>
        <a:defRPr sz="4400" kern="1200">
          <a:solidFill>
            <a:schemeClr val="tx1"/>
          </a:solidFill>
          <a:latin typeface="+mj-lt"/>
          <a:ea typeface="+mj-ea"/>
          <a:cs typeface="B Titr" panose="00000700000000000000" pitchFamily="2" charset="-78"/>
        </a:defRPr>
      </a:lvl1pPr>
    </p:titleStyle>
    <p:body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baseline="0">
          <a:solidFill>
            <a:schemeClr val="tx1"/>
          </a:solidFill>
          <a:latin typeface="Arial" panose="020B0604020202020204" pitchFamily="34" charset="0"/>
          <a:ea typeface="+mn-ea"/>
          <a:cs typeface="Arial" panose="020B0604020202020204" pitchFamily="34" charset="0"/>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baseline="0">
          <a:solidFill>
            <a:schemeClr val="tx1"/>
          </a:solidFill>
          <a:latin typeface="Arial" panose="020B0604020202020204" pitchFamily="34" charset="0"/>
          <a:ea typeface="+mn-ea"/>
          <a:cs typeface="Arial" panose="020B0604020202020204" pitchFamily="34" charset="0"/>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baseline="0">
          <a:solidFill>
            <a:schemeClr val="tx1"/>
          </a:solidFill>
          <a:latin typeface="Arial" panose="020B0604020202020204" pitchFamily="34" charset="0"/>
          <a:ea typeface="+mn-ea"/>
          <a:cs typeface="Arial" panose="020B0604020202020204" pitchFamily="34" charset="0"/>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68.png"/><Relationship Id="rId1" Type="http://schemas.openxmlformats.org/officeDocument/2006/relationships/slideLayout" Target="../slideLayouts/slideLayout5.xml"/><Relationship Id="rId4" Type="http://schemas.openxmlformats.org/officeDocument/2006/relationships/image" Target="../media/image70.emf"/></Relationships>
</file>

<file path=ppt/slides/_rels/slide10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70.png"/><Relationship Id="rId1" Type="http://schemas.openxmlformats.org/officeDocument/2006/relationships/slideLayout" Target="../slideLayouts/slideLayout5.xml"/><Relationship Id="rId4" Type="http://schemas.openxmlformats.org/officeDocument/2006/relationships/image" Target="../media/image72.emf"/></Relationships>
</file>

<file path=ppt/slides/_rels/slide111.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71.png"/><Relationship Id="rId1" Type="http://schemas.openxmlformats.org/officeDocument/2006/relationships/slideLayout" Target="../slideLayouts/slideLayout5.xml"/><Relationship Id="rId4" Type="http://schemas.openxmlformats.org/officeDocument/2006/relationships/image" Target="../media/image74.emf"/></Relationships>
</file>

<file path=ppt/slides/_rels/slide1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81.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82.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84.png"/><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diagramLayout" Target="../diagrams/layout6.xml"/><Relationship Id="rId7" Type="http://schemas.openxmlformats.org/officeDocument/2006/relationships/image" Target="../media/image85.png"/><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87.pn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1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13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67.jp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3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89.jp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1.xml"/></Relationships>
</file>

<file path=ppt/slides/_rels/slide1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1.xml"/></Relationships>
</file>

<file path=ppt/slides/_rels/slide14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5.xml"/></Relationships>
</file>

<file path=ppt/slides/_rels/slide14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1.xml"/></Relationships>
</file>

<file path=ppt/slides/_rels/slide15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1.xml"/></Relationships>
</file>

<file path=ppt/slides/_rels/slide15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1.xml"/></Relationships>
</file>

<file path=ppt/slides/_rels/slide15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6.xml.rels><?xml version="1.0" encoding="UTF-8" standalone="yes"?>
<Relationships xmlns="http://schemas.openxmlformats.org/package/2006/relationships"><Relationship Id="rId2" Type="http://schemas.openxmlformats.org/officeDocument/2006/relationships/image" Target="../media/image115.gif"/><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3.xml"/><Relationship Id="rId4" Type="http://schemas.openxmlformats.org/officeDocument/2006/relationships/image" Target="../media/image120.jpe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jpg"/><Relationship Id="rId1" Type="http://schemas.openxmlformats.org/officeDocument/2006/relationships/slideLayout" Target="../slideLayouts/slideLayout7.xml"/><Relationship Id="rId4" Type="http://schemas.openxmlformats.org/officeDocument/2006/relationships/image" Target="../media/image124.jpg"/></Relationships>
</file>

<file path=ppt/slides/_rels/slide16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27.gif"/><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30.png"/><Relationship Id="rId1" Type="http://schemas.openxmlformats.org/officeDocument/2006/relationships/slideLayout" Target="../slideLayouts/slideLayout67.xml"/></Relationships>
</file>

<file path=ppt/slides/_rels/slide17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67.xml"/><Relationship Id="rId1" Type="http://schemas.openxmlformats.org/officeDocument/2006/relationships/vmlDrawing" Target="../drawings/vmlDrawing1.vml"/><Relationship Id="rId6" Type="http://schemas.openxmlformats.org/officeDocument/2006/relationships/image" Target="../media/image180.PNG"/><Relationship Id="rId5" Type="http://schemas.openxmlformats.org/officeDocument/2006/relationships/image" Target="../media/image131.wmf"/><Relationship Id="rId4" Type="http://schemas.openxmlformats.org/officeDocument/2006/relationships/oleObject" Target="../embeddings/oleObject1.bin"/></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7.xml"/><Relationship Id="rId1" Type="http://schemas.openxmlformats.org/officeDocument/2006/relationships/vmlDrawing" Target="../drawings/vmlDrawing2.vml"/><Relationship Id="rId5" Type="http://schemas.openxmlformats.org/officeDocument/2006/relationships/image" Target="../media/image133.jpg"/><Relationship Id="rId4" Type="http://schemas.openxmlformats.org/officeDocument/2006/relationships/image" Target="../media/image131.wmf"/></Relationships>
</file>

<file path=ppt/slides/_rels/slide173.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oleObject" Target="../embeddings/oleObject2.bin"/><Relationship Id="rId7" Type="http://schemas.openxmlformats.org/officeDocument/2006/relationships/image" Target="../media/image210.png"/><Relationship Id="rId2" Type="http://schemas.openxmlformats.org/officeDocument/2006/relationships/slideLayout" Target="../slideLayouts/slideLayout67.xml"/><Relationship Id="rId1" Type="http://schemas.openxmlformats.org/officeDocument/2006/relationships/vmlDrawing" Target="../drawings/vmlDrawing3.vml"/><Relationship Id="rId6" Type="http://schemas.openxmlformats.org/officeDocument/2006/relationships/image" Target="../media/image200.png"/><Relationship Id="rId4" Type="http://schemas.openxmlformats.org/officeDocument/2006/relationships/image" Target="../media/image131.wmf"/><Relationship Id="rId9" Type="http://schemas.openxmlformats.org/officeDocument/2006/relationships/image" Target="../media/image134.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0.xml"/></Relationships>
</file>

<file path=ppt/slides/_rels/slide18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0.xml"/></Relationships>
</file>

<file path=ppt/slides/_rels/slide18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0.xml"/></Relationships>
</file>

<file path=ppt/slides/_rels/slide18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0.xml"/></Relationships>
</file>

<file path=ppt/slides/_rels/slide18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0.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30.gif"/><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gif"/><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320.png"/><Relationship Id="rId5" Type="http://schemas.openxmlformats.org/officeDocument/2006/relationships/customXml" Target="../ink/ink2.xml"/><Relationship Id="rId10" Type="http://schemas.openxmlformats.org/officeDocument/2006/relationships/image" Target="../media/image340.png"/><Relationship Id="rId4" Type="http://schemas.openxmlformats.org/officeDocument/2006/relationships/image" Target="../media/image310.png"/><Relationship Id="rId9" Type="http://schemas.openxmlformats.org/officeDocument/2006/relationships/customXml" Target="../ink/ink4.xml"/></Relationships>
</file>

<file path=ppt/slides/_rels/slide34.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customXml" Target="../ink/ink5.xml"/><Relationship Id="rId7" Type="http://schemas.openxmlformats.org/officeDocument/2006/relationships/customXml" Target="../ink/ink7.xml"/><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320.png"/><Relationship Id="rId5" Type="http://schemas.openxmlformats.org/officeDocument/2006/relationships/customXml" Target="../ink/ink6.xml"/><Relationship Id="rId10" Type="http://schemas.openxmlformats.org/officeDocument/2006/relationships/image" Target="../media/image340.png"/><Relationship Id="rId4" Type="http://schemas.openxmlformats.org/officeDocument/2006/relationships/image" Target="../media/image310.png"/><Relationship Id="rId9" Type="http://schemas.openxmlformats.org/officeDocument/2006/relationships/customXml" Target="../ink/ink8.xml"/></Relationships>
</file>

<file path=ppt/slides/_rels/slide35.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customXml" Target="../ink/ink14.xml"/><Relationship Id="rId18" Type="http://schemas.openxmlformats.org/officeDocument/2006/relationships/image" Target="../media/image410.png"/><Relationship Id="rId3" Type="http://schemas.openxmlformats.org/officeDocument/2006/relationships/customXml" Target="../ink/ink9.xml"/><Relationship Id="rId7" Type="http://schemas.openxmlformats.org/officeDocument/2006/relationships/customXml" Target="../ink/ink11.xml"/><Relationship Id="rId12" Type="http://schemas.openxmlformats.org/officeDocument/2006/relationships/image" Target="../media/image380.png"/><Relationship Id="rId17" Type="http://schemas.openxmlformats.org/officeDocument/2006/relationships/customXml" Target="../ink/ink16.xml"/><Relationship Id="rId2" Type="http://schemas.openxmlformats.org/officeDocument/2006/relationships/image" Target="../media/image42.png"/><Relationship Id="rId16" Type="http://schemas.openxmlformats.org/officeDocument/2006/relationships/image" Target="../media/image400.png"/><Relationship Id="rId1" Type="http://schemas.openxmlformats.org/officeDocument/2006/relationships/slideLayout" Target="../slideLayouts/slideLayout5.xml"/><Relationship Id="rId6" Type="http://schemas.openxmlformats.org/officeDocument/2006/relationships/image" Target="../media/image350.png"/><Relationship Id="rId11" Type="http://schemas.openxmlformats.org/officeDocument/2006/relationships/customXml" Target="../ink/ink13.xml"/><Relationship Id="rId5" Type="http://schemas.openxmlformats.org/officeDocument/2006/relationships/customXml" Target="../ink/ink10.xml"/><Relationship Id="rId15" Type="http://schemas.openxmlformats.org/officeDocument/2006/relationships/customXml" Target="../ink/ink15.xml"/><Relationship Id="rId10" Type="http://schemas.openxmlformats.org/officeDocument/2006/relationships/image" Target="../media/image370.png"/><Relationship Id="rId4" Type="http://schemas.openxmlformats.org/officeDocument/2006/relationships/image" Target="../media/image310.png"/><Relationship Id="rId9" Type="http://schemas.openxmlformats.org/officeDocument/2006/relationships/customXml" Target="../ink/ink12.xml"/><Relationship Id="rId14" Type="http://schemas.openxmlformats.org/officeDocument/2006/relationships/image" Target="../media/image390.png"/></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5.xml"/><Relationship Id="rId4" Type="http://schemas.openxmlformats.org/officeDocument/2006/relationships/image" Target="../media/image54.gif"/></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ustomXml" Target="../ink/ink17.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C8C27B6A-AED5-4F61-9FE7-FAC7296732BE}"/>
              </a:ext>
            </a:extLst>
          </p:cNvPr>
          <p:cNvSpPr>
            <a:spLocks noGrp="1"/>
          </p:cNvSpPr>
          <p:nvPr>
            <p:ph type="subTitle" idx="1"/>
          </p:nvPr>
        </p:nvSpPr>
        <p:spPr>
          <a:xfrm>
            <a:off x="1709530" y="3869634"/>
            <a:ext cx="8767860" cy="2531166"/>
          </a:xfrm>
        </p:spPr>
        <p:txBody>
          <a:bodyPr>
            <a:normAutofit/>
          </a:bodyPr>
          <a:lstStyle/>
          <a:p>
            <a:r>
              <a:rPr lang="en-US" dirty="0"/>
              <a:t>Basic1</a:t>
            </a:r>
            <a:endParaRPr lang="fa-IR" dirty="0"/>
          </a:p>
          <a:p>
            <a:r>
              <a:rPr lang="fa-IR" dirty="0"/>
              <a:t/>
            </a:r>
            <a:br>
              <a:rPr lang="fa-IR" dirty="0"/>
            </a:br>
            <a:r>
              <a:rPr lang="fa-IR" dirty="0"/>
              <a:t>جلسه </a:t>
            </a:r>
            <a:r>
              <a:rPr lang="fa-IR" dirty="0" smtClean="0"/>
              <a:t>1</a:t>
            </a:r>
            <a:endParaRPr lang="fa-IR" dirty="0"/>
          </a:p>
          <a:p>
            <a:endParaRPr lang="en-US" dirty="0"/>
          </a:p>
        </p:txBody>
      </p:sp>
    </p:spTree>
    <p:extLst>
      <p:ext uri="{BB962C8B-B14F-4D97-AF65-F5344CB8AC3E}">
        <p14:creationId xmlns:p14="http://schemas.microsoft.com/office/powerpoint/2010/main" val="27708546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17" name="Content Placeholder 16">
            <a:extLst>
              <a:ext uri="{FF2B5EF4-FFF2-40B4-BE49-F238E27FC236}">
                <a16:creationId xmlns:a16="http://schemas.microsoft.com/office/drawing/2014/main" id="{5B309F17-318B-4078-B9D3-527E9265F6CD}"/>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621758" y="1574965"/>
            <a:ext cx="2144207" cy="2144207"/>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p:txBody>
          <a:bodyPr anchor="ctr">
            <a:normAutofit/>
          </a:bodyPr>
          <a:lstStyle/>
          <a:p>
            <a:pPr algn="just">
              <a:lnSpc>
                <a:spcPct val="200000"/>
              </a:lnSpc>
            </a:pPr>
            <a:r>
              <a:rPr lang="fa-IR" dirty="0"/>
              <a:t>چند مدل از ربات‌های پایه متحرک</a:t>
            </a:r>
          </a:p>
          <a:p>
            <a:pPr lvl="1" algn="just">
              <a:lnSpc>
                <a:spcPct val="200000"/>
              </a:lnSpc>
              <a:buFont typeface="Wingdings" panose="05000000000000000000" pitchFamily="2" charset="2"/>
              <a:buChar char="§"/>
            </a:pPr>
            <a:r>
              <a:rPr lang="fa-IR" dirty="0"/>
              <a:t>چرخدار</a:t>
            </a:r>
          </a:p>
          <a:p>
            <a:pPr lvl="1" algn="just">
              <a:lnSpc>
                <a:spcPct val="200000"/>
              </a:lnSpc>
              <a:buFont typeface="Wingdings" panose="05000000000000000000" pitchFamily="2" charset="2"/>
              <a:buChar char="§"/>
            </a:pPr>
            <a:r>
              <a:rPr lang="fa-IR" dirty="0"/>
              <a:t>پادار</a:t>
            </a:r>
          </a:p>
          <a:p>
            <a:pPr lvl="1" algn="just">
              <a:lnSpc>
                <a:spcPct val="200000"/>
              </a:lnSpc>
              <a:buFont typeface="Wingdings" panose="05000000000000000000" pitchFamily="2" charset="2"/>
              <a:buChar char="§"/>
            </a:pPr>
            <a:r>
              <a:rPr lang="fa-IR" dirty="0">
                <a:solidFill>
                  <a:schemeClr val="bg1">
                    <a:lumMod val="75000"/>
                  </a:schemeClr>
                </a:solidFill>
              </a:rPr>
              <a:t>پرنده</a:t>
            </a:r>
          </a:p>
          <a:p>
            <a:pPr lvl="1" algn="just">
              <a:lnSpc>
                <a:spcPct val="200000"/>
              </a:lnSpc>
              <a:buFont typeface="Wingdings" panose="05000000000000000000" pitchFamily="2" charset="2"/>
              <a:buChar char="§"/>
            </a:pPr>
            <a:r>
              <a:rPr lang="fa-IR" dirty="0">
                <a:solidFill>
                  <a:schemeClr val="bg1">
                    <a:lumMod val="75000"/>
                  </a:schemeClr>
                </a:solidFill>
              </a:rPr>
              <a:t>روآبی</a:t>
            </a:r>
          </a:p>
          <a:p>
            <a:pPr lvl="1" algn="just">
              <a:lnSpc>
                <a:spcPct val="200000"/>
              </a:lnSpc>
              <a:buFont typeface="Wingdings" panose="05000000000000000000" pitchFamily="2" charset="2"/>
              <a:buChar char="§"/>
            </a:pPr>
            <a:r>
              <a:rPr lang="fa-IR" dirty="0">
                <a:solidFill>
                  <a:schemeClr val="bg1">
                    <a:lumMod val="75000"/>
                  </a:schemeClr>
                </a:solidFill>
              </a:rPr>
              <a:t>زیرآبی</a:t>
            </a:r>
          </a:p>
          <a:p>
            <a:pPr lvl="1" algn="just">
              <a:lnSpc>
                <a:spcPct val="200000"/>
              </a:lnSpc>
              <a:buFont typeface="Wingdings" panose="05000000000000000000" pitchFamily="2" charset="2"/>
              <a:buChar char="ü"/>
            </a:pPr>
            <a:endParaRPr lang="fa-IR" dirty="0"/>
          </a:p>
        </p:txBody>
      </p:sp>
      <p:pic>
        <p:nvPicPr>
          <p:cNvPr id="10" name="Picture 9">
            <a:extLst>
              <a:ext uri="{FF2B5EF4-FFF2-40B4-BE49-F238E27FC236}">
                <a16:creationId xmlns:a16="http://schemas.microsoft.com/office/drawing/2014/main" id="{C8279347-4B99-4A9D-B504-E70FD52915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68" y="960046"/>
            <a:ext cx="2596896" cy="2901559"/>
          </a:xfrm>
          <a:prstGeom prst="rect">
            <a:avLst/>
          </a:prstGeom>
        </p:spPr>
      </p:pic>
    </p:spTree>
    <p:extLst>
      <p:ext uri="{BB962C8B-B14F-4D97-AF65-F5344CB8AC3E}">
        <p14:creationId xmlns:p14="http://schemas.microsoft.com/office/powerpoint/2010/main" val="13287215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en-US" dirty="0"/>
              <a:t>LED</a:t>
            </a:r>
          </a:p>
        </p:txBody>
      </p:sp>
      <p:pic>
        <p:nvPicPr>
          <p:cNvPr id="17" name="Content Placeholder 16">
            <a:extLst>
              <a:ext uri="{FF2B5EF4-FFF2-40B4-BE49-F238E27FC236}">
                <a16:creationId xmlns:a16="http://schemas.microsoft.com/office/drawing/2014/main" id="{72EA4CF2-2FCF-442B-9CC6-F3D9763C86E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93762" y="2195513"/>
            <a:ext cx="3257550" cy="3257550"/>
          </a:xfrm>
        </p:spPr>
      </p:pic>
      <p:sp>
        <p:nvSpPr>
          <p:cNvPr id="21" name="Content Placeholder 20">
            <a:extLst>
              <a:ext uri="{FF2B5EF4-FFF2-40B4-BE49-F238E27FC236}">
                <a16:creationId xmlns:a16="http://schemas.microsoft.com/office/drawing/2014/main" id="{1DEB2637-A16D-4356-876D-2A2D476570AB}"/>
              </a:ext>
            </a:extLst>
          </p:cNvPr>
          <p:cNvSpPr>
            <a:spLocks noGrp="1"/>
          </p:cNvSpPr>
          <p:nvPr>
            <p:ph sz="half" idx="2"/>
          </p:nvPr>
        </p:nvSpPr>
        <p:spPr>
          <a:xfrm>
            <a:off x="4654296" y="1167547"/>
            <a:ext cx="4933841" cy="5314768"/>
          </a:xfrm>
        </p:spPr>
        <p:txBody>
          <a:bodyPr>
            <a:normAutofit/>
          </a:bodyPr>
          <a:lstStyle/>
          <a:p>
            <a:pPr>
              <a:buFont typeface="Wingdings" panose="05000000000000000000" pitchFamily="2" charset="2"/>
              <a:buChar char="§"/>
            </a:pPr>
            <a:r>
              <a:rPr lang="en-US" sz="2800" dirty="0"/>
              <a:t>LED: Light Emitting </a:t>
            </a:r>
            <a:r>
              <a:rPr lang="en-US" sz="2800" dirty="0" smtClean="0"/>
              <a:t>Diode</a:t>
            </a:r>
            <a:r>
              <a:rPr lang="fa-IR" sz="2800" dirty="0"/>
              <a:t> </a:t>
            </a:r>
            <a:r>
              <a:rPr lang="fa-IR" sz="2800" dirty="0" smtClean="0"/>
              <a:t>به معنای دیود </a:t>
            </a:r>
            <a:r>
              <a:rPr lang="fa-IR" sz="2800" dirty="0"/>
              <a:t>نور </a:t>
            </a:r>
            <a:r>
              <a:rPr lang="fa-IR" sz="2800" dirty="0" smtClean="0"/>
              <a:t>افشان</a:t>
            </a:r>
          </a:p>
          <a:p>
            <a:pPr marL="45720" indent="0">
              <a:buNone/>
            </a:pPr>
            <a:endParaRPr lang="fa-IR" sz="2800" dirty="0" smtClean="0"/>
          </a:p>
          <a:p>
            <a:endParaRPr lang="en-US" sz="2800" dirty="0"/>
          </a:p>
        </p:txBody>
      </p:sp>
    </p:spTree>
    <p:extLst>
      <p:ext uri="{BB962C8B-B14F-4D97-AF65-F5344CB8AC3E}">
        <p14:creationId xmlns:p14="http://schemas.microsoft.com/office/powerpoint/2010/main" val="23887032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en-US" dirty="0"/>
              <a:t>LED</a:t>
            </a:r>
          </a:p>
        </p:txBody>
      </p:sp>
      <p:pic>
        <p:nvPicPr>
          <p:cNvPr id="8" name="Content Placeholder 7">
            <a:extLst>
              <a:ext uri="{FF2B5EF4-FFF2-40B4-BE49-F238E27FC236}">
                <a16:creationId xmlns:a16="http://schemas.microsoft.com/office/drawing/2014/main" id="{12AB5EB3-9C43-474A-B39B-7E5D341DBF1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88937" y="2438400"/>
            <a:ext cx="4267200" cy="2771775"/>
          </a:xfrm>
        </p:spPr>
      </p:pic>
      <p:sp>
        <p:nvSpPr>
          <p:cNvPr id="9" name="Content Placeholder 20">
            <a:extLst>
              <a:ext uri="{FF2B5EF4-FFF2-40B4-BE49-F238E27FC236}">
                <a16:creationId xmlns:a16="http://schemas.microsoft.com/office/drawing/2014/main" id="{B48E5BF0-E734-419F-B966-B36E56A9A511}"/>
              </a:ext>
            </a:extLst>
          </p:cNvPr>
          <p:cNvSpPr>
            <a:spLocks noGrp="1"/>
          </p:cNvSpPr>
          <p:nvPr>
            <p:ph sz="half" idx="2"/>
          </p:nvPr>
        </p:nvSpPr>
        <p:spPr>
          <a:xfrm>
            <a:off x="4654296" y="1167547"/>
            <a:ext cx="4933841" cy="5314768"/>
          </a:xfrm>
        </p:spPr>
        <p:txBody>
          <a:bodyPr>
            <a:normAutofit/>
          </a:bodyPr>
          <a:lstStyle/>
          <a:p>
            <a:pPr>
              <a:buFont typeface="Wingdings" panose="05000000000000000000" pitchFamily="2" charset="2"/>
              <a:buChar char="§"/>
            </a:pPr>
            <a:r>
              <a:rPr lang="en-US" sz="2800" dirty="0"/>
              <a:t>LED: Light Emitting Diode</a:t>
            </a:r>
            <a:r>
              <a:rPr lang="fa-IR" sz="2800" dirty="0"/>
              <a:t> به معنای دیود نور افشان</a:t>
            </a:r>
          </a:p>
          <a:p>
            <a:pPr>
              <a:buFont typeface="Wingdings" panose="05000000000000000000" pitchFamily="2" charset="2"/>
              <a:buChar char="§"/>
            </a:pPr>
            <a:r>
              <a:rPr lang="fa-IR" sz="2800" dirty="0"/>
              <a:t> </a:t>
            </a:r>
            <a:r>
              <a:rPr lang="fa-IR" sz="2800" dirty="0" smtClean="0"/>
              <a:t>دارای دو پایه ی آند و کاتود که آنود همان پایه ی مثبت و کاتود پایه ی منفی ال ای دی هست </a:t>
            </a:r>
            <a:endParaRPr lang="fa-IR" sz="2800" dirty="0"/>
          </a:p>
          <a:p>
            <a:pPr marL="45720" indent="0">
              <a:buNone/>
            </a:pPr>
            <a:endParaRPr lang="fa-IR" sz="2800" dirty="0"/>
          </a:p>
          <a:p>
            <a:endParaRPr lang="en-US" sz="2800" dirty="0"/>
          </a:p>
        </p:txBody>
      </p:sp>
    </p:spTree>
    <p:extLst>
      <p:ext uri="{BB962C8B-B14F-4D97-AF65-F5344CB8AC3E}">
        <p14:creationId xmlns:p14="http://schemas.microsoft.com/office/powerpoint/2010/main" val="84390534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smtClean="0"/>
              <a:t>مقاومت</a:t>
            </a:r>
            <a:endParaRPr lang="en-US" dirty="0"/>
          </a:p>
        </p:txBody>
      </p:sp>
      <p:sp>
        <p:nvSpPr>
          <p:cNvPr id="98" name="Cloud 97">
            <a:extLst>
              <a:ext uri="{FF2B5EF4-FFF2-40B4-BE49-F238E27FC236}">
                <a16:creationId xmlns:a16="http://schemas.microsoft.com/office/drawing/2014/main" id="{817517BC-8B80-4AEA-9F97-DA01A056156B}"/>
              </a:ext>
            </a:extLst>
          </p:cNvPr>
          <p:cNvSpPr/>
          <p:nvPr/>
        </p:nvSpPr>
        <p:spPr>
          <a:xfrm>
            <a:off x="4530135" y="1158220"/>
            <a:ext cx="3417554" cy="1394546"/>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99" name="Rectangle 98">
            <a:extLst>
              <a:ext uri="{FF2B5EF4-FFF2-40B4-BE49-F238E27FC236}">
                <a16:creationId xmlns:a16="http://schemas.microsoft.com/office/drawing/2014/main" id="{8F1B4FF4-04A0-42F0-956D-182E175BA259}"/>
              </a:ext>
            </a:extLst>
          </p:cNvPr>
          <p:cNvSpPr/>
          <p:nvPr/>
        </p:nvSpPr>
        <p:spPr>
          <a:xfrm>
            <a:off x="4829977" y="1265010"/>
            <a:ext cx="2938625" cy="120032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rPr>
              <a:t>مقاومت الکتریکی</a:t>
            </a:r>
            <a:endParaRPr kumimoji="0" lang="en-US"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rPr>
              <a:t>(قطعه)</a:t>
            </a:r>
            <a:endParaRPr kumimoji="0" lang="en-US"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endParaRPr>
          </a:p>
        </p:txBody>
      </p:sp>
      <p:pic>
        <p:nvPicPr>
          <p:cNvPr id="8" name="Picture 7">
            <a:extLst>
              <a:ext uri="{FF2B5EF4-FFF2-40B4-BE49-F238E27FC236}">
                <a16:creationId xmlns:a16="http://schemas.microsoft.com/office/drawing/2014/main" id="{9EDD4022-8ACD-4C72-BB9E-53AAD90EE0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3923" y="3230671"/>
            <a:ext cx="3148016" cy="2432304"/>
          </a:xfrm>
          <a:prstGeom prst="ellipse">
            <a:avLst/>
          </a:prstGeom>
          <a:ln>
            <a:noFill/>
          </a:ln>
          <a:effectLst>
            <a:softEdge rad="112500"/>
          </a:effectLst>
        </p:spPr>
      </p:pic>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4662" y="3230671"/>
            <a:ext cx="3499832" cy="2449882"/>
          </a:xfrm>
          <a:prstGeom prst="rect">
            <a:avLst/>
          </a:prstGeom>
        </p:spPr>
      </p:pic>
    </p:spTree>
    <p:extLst>
      <p:ext uri="{BB962C8B-B14F-4D97-AF65-F5344CB8AC3E}">
        <p14:creationId xmlns:p14="http://schemas.microsoft.com/office/powerpoint/2010/main" val="205368841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04DE5FEA-2C55-4384-8ADA-E29886EE1DB9}"/>
              </a:ext>
            </a:extLst>
          </p:cNvPr>
          <p:cNvSpPr>
            <a:spLocks noGrp="1"/>
          </p:cNvSpPr>
          <p:nvPr>
            <p:ph idx="1"/>
          </p:nvPr>
        </p:nvSpPr>
        <p:spPr>
          <a:xfrm>
            <a:off x="4621697" y="1285045"/>
            <a:ext cx="5561831" cy="4301875"/>
          </a:xfrm>
        </p:spPr>
        <p:txBody>
          <a:bodyPr/>
          <a:lstStyle/>
          <a:p>
            <a:pPr algn="just">
              <a:buFont typeface="Wingdings" panose="05000000000000000000" pitchFamily="2" charset="2"/>
              <a:buChar char="§"/>
            </a:pPr>
            <a:r>
              <a:rPr lang="fa-IR" dirty="0"/>
              <a:t>مقاومت قطعه‌ای است در مدار که برای تنظیم شدت جریان الکتریکی و ولتاژ استفاده می‌شود.</a:t>
            </a:r>
          </a:p>
          <a:p>
            <a:pPr algn="just">
              <a:buFont typeface="Wingdings" panose="05000000000000000000" pitchFamily="2" charset="2"/>
              <a:buChar char="§"/>
            </a:pPr>
            <a:r>
              <a:rPr lang="fa-IR" dirty="0">
                <a:solidFill>
                  <a:schemeClr val="bg1">
                    <a:lumMod val="75000"/>
                  </a:schemeClr>
                </a:solidFill>
              </a:rPr>
              <a:t>مقدار مقاومت بر حسب اُهم، کیلواهم و مگااهم بیان می‌شود.</a:t>
            </a:r>
          </a:p>
          <a:p>
            <a:pPr algn="just">
              <a:buFont typeface="Wingdings" panose="05000000000000000000" pitchFamily="2" charset="2"/>
              <a:buChar char="§"/>
            </a:pPr>
            <a:r>
              <a:rPr lang="en-US" dirty="0">
                <a:solidFill>
                  <a:schemeClr val="bg1">
                    <a:lumMod val="75000"/>
                  </a:schemeClr>
                </a:solidFill>
              </a:rPr>
              <a:t>1000 Ω = 1 k</a:t>
            </a:r>
            <a:r>
              <a:rPr lang="el-GR" dirty="0">
                <a:solidFill>
                  <a:schemeClr val="bg1">
                    <a:lumMod val="75000"/>
                  </a:schemeClr>
                </a:solidFill>
              </a:rPr>
              <a:t>Ω</a:t>
            </a:r>
            <a:endParaRPr lang="en-US" dirty="0">
              <a:solidFill>
                <a:schemeClr val="bg1">
                  <a:lumMod val="75000"/>
                </a:schemeClr>
              </a:solidFill>
            </a:endParaRPr>
          </a:p>
          <a:p>
            <a:pPr algn="just">
              <a:buFont typeface="Wingdings" panose="05000000000000000000" pitchFamily="2" charset="2"/>
              <a:buChar char="§"/>
            </a:pPr>
            <a:r>
              <a:rPr lang="en-US" dirty="0">
                <a:solidFill>
                  <a:schemeClr val="bg1">
                    <a:lumMod val="75000"/>
                  </a:schemeClr>
                </a:solidFill>
              </a:rPr>
              <a:t>1.000.000 </a:t>
            </a:r>
            <a:r>
              <a:rPr lang="el-GR" dirty="0">
                <a:solidFill>
                  <a:schemeClr val="bg1">
                    <a:lumMod val="75000"/>
                  </a:schemeClr>
                </a:solidFill>
              </a:rPr>
              <a:t>Ω</a:t>
            </a:r>
            <a:r>
              <a:rPr lang="en-US" dirty="0">
                <a:solidFill>
                  <a:schemeClr val="bg1">
                    <a:lumMod val="75000"/>
                  </a:schemeClr>
                </a:solidFill>
              </a:rPr>
              <a:t> = 1.000 k</a:t>
            </a:r>
            <a:r>
              <a:rPr lang="el-GR" dirty="0">
                <a:solidFill>
                  <a:schemeClr val="bg1">
                    <a:lumMod val="75000"/>
                  </a:schemeClr>
                </a:solidFill>
              </a:rPr>
              <a:t>Ω</a:t>
            </a:r>
            <a:r>
              <a:rPr lang="en-US" dirty="0">
                <a:solidFill>
                  <a:schemeClr val="bg1">
                    <a:lumMod val="75000"/>
                  </a:schemeClr>
                </a:solidFill>
              </a:rPr>
              <a:t> = 1 M</a:t>
            </a:r>
            <a:r>
              <a:rPr lang="el-GR" dirty="0">
                <a:solidFill>
                  <a:schemeClr val="bg1">
                    <a:lumMod val="75000"/>
                  </a:schemeClr>
                </a:solidFill>
              </a:rPr>
              <a:t>Ω</a:t>
            </a:r>
            <a:endParaRPr lang="fa-IR" dirty="0">
              <a:solidFill>
                <a:schemeClr val="bg1">
                  <a:lumMod val="75000"/>
                </a:schemeClr>
              </a:solidFill>
            </a:endParaRPr>
          </a:p>
          <a:p>
            <a:pPr marL="45720" indent="0" algn="just">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smtClean="0"/>
              <a:t>مقاومت</a:t>
            </a:r>
            <a:endParaRPr lang="en-US" dirty="0"/>
          </a:p>
        </p:txBody>
      </p:sp>
      <p:pic>
        <p:nvPicPr>
          <p:cNvPr id="7" name="Picture 6">
            <a:extLst>
              <a:ext uri="{FF2B5EF4-FFF2-40B4-BE49-F238E27FC236}">
                <a16:creationId xmlns:a16="http://schemas.microsoft.com/office/drawing/2014/main" id="{430DBC1F-008D-48FF-A111-9E03FE7E8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3681" y="1285045"/>
            <a:ext cx="3148016" cy="2432304"/>
          </a:xfrm>
          <a:prstGeom prst="ellipse">
            <a:avLst/>
          </a:prstGeom>
          <a:ln>
            <a:noFill/>
          </a:ln>
          <a:effectLst>
            <a:softEdge rad="112500"/>
          </a:effectLst>
        </p:spPr>
      </p:pic>
    </p:spTree>
    <p:extLst>
      <p:ext uri="{BB962C8B-B14F-4D97-AF65-F5344CB8AC3E}">
        <p14:creationId xmlns:p14="http://schemas.microsoft.com/office/powerpoint/2010/main" val="267867757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04DE5FEA-2C55-4384-8ADA-E29886EE1DB9}"/>
              </a:ext>
            </a:extLst>
          </p:cNvPr>
          <p:cNvSpPr>
            <a:spLocks noGrp="1"/>
          </p:cNvSpPr>
          <p:nvPr>
            <p:ph idx="1"/>
          </p:nvPr>
        </p:nvSpPr>
        <p:spPr>
          <a:xfrm>
            <a:off x="4621697" y="1278062"/>
            <a:ext cx="5561831" cy="4301875"/>
          </a:xfrm>
        </p:spPr>
        <p:txBody>
          <a:bodyPr/>
          <a:lstStyle/>
          <a:p>
            <a:pPr algn="just">
              <a:buFont typeface="Wingdings" panose="05000000000000000000" pitchFamily="2" charset="2"/>
              <a:buChar char="§"/>
            </a:pPr>
            <a:r>
              <a:rPr lang="fa-IR" dirty="0"/>
              <a:t>مقاومت قطعه‌ای است در مدار که برای تنظیم شدت جریان الکتریکی و ولتاژ استفاده می‌شود.</a:t>
            </a:r>
          </a:p>
          <a:p>
            <a:pPr algn="just">
              <a:buFont typeface="Wingdings" panose="05000000000000000000" pitchFamily="2" charset="2"/>
              <a:buChar char="§"/>
            </a:pPr>
            <a:r>
              <a:rPr lang="fa-IR" dirty="0"/>
              <a:t>مقدار مقاومت بر حسب اُهم، کیلواهم و مگااهم بیان می‌شود.</a:t>
            </a:r>
          </a:p>
          <a:p>
            <a:pPr algn="just">
              <a:buFont typeface="Wingdings" panose="05000000000000000000" pitchFamily="2" charset="2"/>
              <a:buChar char="§"/>
            </a:pPr>
            <a:r>
              <a:rPr lang="en-US" dirty="0">
                <a:solidFill>
                  <a:schemeClr val="bg1">
                    <a:lumMod val="75000"/>
                  </a:schemeClr>
                </a:solidFill>
              </a:rPr>
              <a:t>1000 Ω = 1 k</a:t>
            </a:r>
            <a:r>
              <a:rPr lang="el-GR" dirty="0">
                <a:solidFill>
                  <a:schemeClr val="bg1">
                    <a:lumMod val="75000"/>
                  </a:schemeClr>
                </a:solidFill>
              </a:rPr>
              <a:t>Ω</a:t>
            </a:r>
            <a:endParaRPr lang="en-US" dirty="0">
              <a:solidFill>
                <a:schemeClr val="bg1">
                  <a:lumMod val="75000"/>
                </a:schemeClr>
              </a:solidFill>
            </a:endParaRPr>
          </a:p>
          <a:p>
            <a:pPr algn="just">
              <a:buFont typeface="Wingdings" panose="05000000000000000000" pitchFamily="2" charset="2"/>
              <a:buChar char="§"/>
            </a:pPr>
            <a:r>
              <a:rPr lang="en-US" dirty="0">
                <a:solidFill>
                  <a:schemeClr val="bg1">
                    <a:lumMod val="75000"/>
                  </a:schemeClr>
                </a:solidFill>
              </a:rPr>
              <a:t>1.000.000 </a:t>
            </a:r>
            <a:r>
              <a:rPr lang="el-GR" dirty="0">
                <a:solidFill>
                  <a:schemeClr val="bg1">
                    <a:lumMod val="75000"/>
                  </a:schemeClr>
                </a:solidFill>
              </a:rPr>
              <a:t>Ω</a:t>
            </a:r>
            <a:r>
              <a:rPr lang="en-US" dirty="0">
                <a:solidFill>
                  <a:schemeClr val="bg1">
                    <a:lumMod val="75000"/>
                  </a:schemeClr>
                </a:solidFill>
              </a:rPr>
              <a:t> = 1.000 k</a:t>
            </a:r>
            <a:r>
              <a:rPr lang="el-GR" dirty="0">
                <a:solidFill>
                  <a:schemeClr val="bg1">
                    <a:lumMod val="75000"/>
                  </a:schemeClr>
                </a:solidFill>
              </a:rPr>
              <a:t>Ω</a:t>
            </a:r>
            <a:r>
              <a:rPr lang="en-US" dirty="0">
                <a:solidFill>
                  <a:schemeClr val="bg1">
                    <a:lumMod val="75000"/>
                  </a:schemeClr>
                </a:solidFill>
              </a:rPr>
              <a:t> = 1 M</a:t>
            </a:r>
            <a:r>
              <a:rPr lang="el-GR" dirty="0">
                <a:solidFill>
                  <a:schemeClr val="bg1">
                    <a:lumMod val="75000"/>
                  </a:schemeClr>
                </a:solidFill>
              </a:rPr>
              <a:t>Ω</a:t>
            </a:r>
            <a:endParaRPr lang="fa-IR" dirty="0">
              <a:solidFill>
                <a:schemeClr val="bg1">
                  <a:lumMod val="75000"/>
                </a:schemeClr>
              </a:solidFill>
            </a:endParaRPr>
          </a:p>
          <a:p>
            <a:pPr marL="45720" indent="0" algn="just">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smtClean="0"/>
              <a:t>مقاومت</a:t>
            </a:r>
            <a:endParaRPr lang="en-US" dirty="0"/>
          </a:p>
        </p:txBody>
      </p:sp>
      <p:pic>
        <p:nvPicPr>
          <p:cNvPr id="7" name="Picture 6">
            <a:extLst>
              <a:ext uri="{FF2B5EF4-FFF2-40B4-BE49-F238E27FC236}">
                <a16:creationId xmlns:a16="http://schemas.microsoft.com/office/drawing/2014/main" id="{430DBC1F-008D-48FF-A111-9E03FE7E8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3681" y="1278062"/>
            <a:ext cx="3148016" cy="2432304"/>
          </a:xfrm>
          <a:prstGeom prst="ellipse">
            <a:avLst/>
          </a:prstGeom>
          <a:ln>
            <a:noFill/>
          </a:ln>
          <a:effectLst>
            <a:softEdge rad="112500"/>
          </a:effectLst>
        </p:spPr>
      </p:pic>
    </p:spTree>
    <p:extLst>
      <p:ext uri="{BB962C8B-B14F-4D97-AF65-F5344CB8AC3E}">
        <p14:creationId xmlns:p14="http://schemas.microsoft.com/office/powerpoint/2010/main" val="233958481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04DE5FEA-2C55-4384-8ADA-E29886EE1DB9}"/>
              </a:ext>
            </a:extLst>
          </p:cNvPr>
          <p:cNvSpPr>
            <a:spLocks noGrp="1"/>
          </p:cNvSpPr>
          <p:nvPr>
            <p:ph idx="1"/>
          </p:nvPr>
        </p:nvSpPr>
        <p:spPr>
          <a:xfrm>
            <a:off x="4621697" y="1278062"/>
            <a:ext cx="5561831" cy="4301875"/>
          </a:xfrm>
        </p:spPr>
        <p:txBody>
          <a:bodyPr/>
          <a:lstStyle/>
          <a:p>
            <a:pPr algn="just">
              <a:buFont typeface="Wingdings" panose="05000000000000000000" pitchFamily="2" charset="2"/>
              <a:buChar char="§"/>
            </a:pPr>
            <a:r>
              <a:rPr lang="fa-IR" dirty="0"/>
              <a:t>مقاومت قطعه‌ای است در مدار که برای تنظیم شدت جریان الکتریکی و ولتاژ استفاده می‌شود.</a:t>
            </a:r>
          </a:p>
          <a:p>
            <a:pPr algn="just">
              <a:buFont typeface="Wingdings" panose="05000000000000000000" pitchFamily="2" charset="2"/>
              <a:buChar char="§"/>
            </a:pPr>
            <a:r>
              <a:rPr lang="fa-IR" dirty="0"/>
              <a:t>مقدار مقاومت بر حسب اُهم، کیلواهم و مگااهم بیان می‌شود.</a:t>
            </a:r>
          </a:p>
          <a:p>
            <a:pPr algn="just">
              <a:buFont typeface="Wingdings" panose="05000000000000000000" pitchFamily="2" charset="2"/>
              <a:buChar char="§"/>
            </a:pPr>
            <a:r>
              <a:rPr lang="en-US" dirty="0"/>
              <a:t>1000 Ω = 1 k</a:t>
            </a:r>
            <a:r>
              <a:rPr lang="el-GR" dirty="0"/>
              <a:t>Ω</a:t>
            </a:r>
            <a:endParaRPr lang="en-US" dirty="0"/>
          </a:p>
          <a:p>
            <a:pPr algn="just">
              <a:buFont typeface="Wingdings" panose="05000000000000000000" pitchFamily="2" charset="2"/>
              <a:buChar char="§"/>
            </a:pPr>
            <a:r>
              <a:rPr lang="en-US" dirty="0"/>
              <a:t>1.000.000 </a:t>
            </a:r>
            <a:r>
              <a:rPr lang="el-GR" dirty="0"/>
              <a:t>Ω</a:t>
            </a:r>
            <a:r>
              <a:rPr lang="en-US" dirty="0"/>
              <a:t> = 1.000 k</a:t>
            </a:r>
            <a:r>
              <a:rPr lang="el-GR" dirty="0"/>
              <a:t>Ω</a:t>
            </a:r>
            <a:r>
              <a:rPr lang="en-US" dirty="0"/>
              <a:t> = 1 M</a:t>
            </a:r>
            <a:r>
              <a:rPr lang="el-GR" dirty="0"/>
              <a:t>Ω</a:t>
            </a:r>
            <a:endParaRPr lang="fa-IR" dirty="0"/>
          </a:p>
          <a:p>
            <a:pPr marL="45720" indent="0" algn="just">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smtClean="0"/>
              <a:t>مقاومت</a:t>
            </a:r>
            <a:endParaRPr lang="en-US" dirty="0"/>
          </a:p>
        </p:txBody>
      </p:sp>
      <p:pic>
        <p:nvPicPr>
          <p:cNvPr id="7" name="Picture 6">
            <a:extLst>
              <a:ext uri="{FF2B5EF4-FFF2-40B4-BE49-F238E27FC236}">
                <a16:creationId xmlns:a16="http://schemas.microsoft.com/office/drawing/2014/main" id="{430DBC1F-008D-48FF-A111-9E03FE7E8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3681" y="1278062"/>
            <a:ext cx="3148016" cy="2432304"/>
          </a:xfrm>
          <a:prstGeom prst="ellipse">
            <a:avLst/>
          </a:prstGeom>
          <a:ln>
            <a:noFill/>
          </a:ln>
          <a:effectLst>
            <a:softEdge rad="112500"/>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FE8AF6F-CFD0-4A0C-8F80-5A9BB3B0DDE9}"/>
                  </a:ext>
                </a:extLst>
              </p14:cNvPr>
              <p14:cNvContentPartPr/>
              <p14:nvPr/>
            </p14:nvContentPartPr>
            <p14:xfrm>
              <a:off x="4975132" y="4260225"/>
              <a:ext cx="4854960" cy="617040"/>
            </p14:xfrm>
          </p:contentPart>
        </mc:Choice>
        <mc:Fallback xmlns="">
          <p:pic>
            <p:nvPicPr>
              <p:cNvPr id="2" name="Ink 1">
                <a:extLst>
                  <a:ext uri="{FF2B5EF4-FFF2-40B4-BE49-F238E27FC236}">
                    <a16:creationId xmlns:a16="http://schemas.microsoft.com/office/drawing/2014/main" id="{5FE8AF6F-CFD0-4A0C-8F80-5A9BB3B0DDE9}"/>
                  </a:ext>
                </a:extLst>
              </p:cNvPr>
              <p:cNvPicPr/>
              <p:nvPr/>
            </p:nvPicPr>
            <p:blipFill>
              <a:blip r:embed="rId4"/>
              <a:stretch>
                <a:fillRect/>
              </a:stretch>
            </p:blipFill>
            <p:spPr>
              <a:xfrm>
                <a:off x="4967212" y="4250505"/>
                <a:ext cx="4874040" cy="636480"/>
              </a:xfrm>
              <a:prstGeom prst="rect">
                <a:avLst/>
              </a:prstGeom>
            </p:spPr>
          </p:pic>
        </mc:Fallback>
      </mc:AlternateContent>
    </p:spTree>
    <p:extLst>
      <p:ext uri="{BB962C8B-B14F-4D97-AF65-F5344CB8AC3E}">
        <p14:creationId xmlns:p14="http://schemas.microsoft.com/office/powerpoint/2010/main" val="138366228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smtClean="0"/>
              <a:t>مقاومت</a:t>
            </a:r>
            <a:endParaRPr lang="en-US" dirty="0"/>
          </a:p>
        </p:txBody>
      </p:sp>
      <p:pic>
        <p:nvPicPr>
          <p:cNvPr id="7" name="Picture 6">
            <a:extLst>
              <a:ext uri="{FF2B5EF4-FFF2-40B4-BE49-F238E27FC236}">
                <a16:creationId xmlns:a16="http://schemas.microsoft.com/office/drawing/2014/main" id="{430DBC1F-008D-48FF-A111-9E03FE7E8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411" y="996696"/>
            <a:ext cx="3148016" cy="2432304"/>
          </a:xfrm>
          <a:prstGeom prst="ellipse">
            <a:avLst/>
          </a:prstGeom>
          <a:ln>
            <a:noFill/>
          </a:ln>
          <a:effectLst>
            <a:softEdge rad="112500"/>
          </a:effectLst>
        </p:spPr>
      </p:pic>
      <p:pic>
        <p:nvPicPr>
          <p:cNvPr id="4" name="Picture 3">
            <a:extLst>
              <a:ext uri="{FF2B5EF4-FFF2-40B4-BE49-F238E27FC236}">
                <a16:creationId xmlns:a16="http://schemas.microsoft.com/office/drawing/2014/main" id="{28E3B329-3D7C-474C-9653-B6FE8B7E4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344" y="2916935"/>
            <a:ext cx="3852165" cy="2432305"/>
          </a:xfrm>
          <a:prstGeom prst="rect">
            <a:avLst/>
          </a:prstGeom>
        </p:spPr>
      </p:pic>
      <p:sp>
        <p:nvSpPr>
          <p:cNvPr id="11" name="Content Placeholder 4">
            <a:extLst>
              <a:ext uri="{FF2B5EF4-FFF2-40B4-BE49-F238E27FC236}">
                <a16:creationId xmlns:a16="http://schemas.microsoft.com/office/drawing/2014/main" id="{0187D50E-3CEA-4F88-954C-684443DF0BAB}"/>
              </a:ext>
            </a:extLst>
          </p:cNvPr>
          <p:cNvSpPr txBox="1">
            <a:spLocks/>
          </p:cNvSpPr>
          <p:nvPr/>
        </p:nvSpPr>
        <p:spPr>
          <a:xfrm>
            <a:off x="4621697" y="996696"/>
            <a:ext cx="5561831" cy="4301875"/>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228600" marR="0" lvl="0" indent="-182880" algn="just" defTabSz="914400" rtl="1" eaLnBrk="1" fontAlgn="auto" latinLnBrk="0" hangingPunct="1">
              <a:lnSpc>
                <a:spcPct val="90000"/>
              </a:lnSpc>
              <a:spcBef>
                <a:spcPts val="1400"/>
              </a:spcBef>
              <a:spcAft>
                <a:spcPts val="0"/>
              </a:spcAft>
              <a:buClr>
                <a:srgbClr val="4E67C8"/>
              </a:buClr>
              <a:buSzPct val="80000"/>
              <a:buFont typeface="Wingdings" panose="05000000000000000000" pitchFamily="2" charset="2"/>
              <a:buChar char="§"/>
              <a:tabLst/>
              <a:defRPr/>
            </a:pPr>
            <a:r>
              <a:rPr kumimoji="0" lang="fa-IR" sz="30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مقدار مقاومت بر اساس رنگ‌ خطوط روی آن مشخص می‌شود.</a:t>
            </a:r>
          </a:p>
          <a:p>
            <a:pPr marL="228600" marR="0" lvl="0" indent="-182880" algn="just" defTabSz="914400" rtl="1" eaLnBrk="1" fontAlgn="auto" latinLnBrk="0" hangingPunct="1">
              <a:lnSpc>
                <a:spcPct val="90000"/>
              </a:lnSpc>
              <a:spcBef>
                <a:spcPts val="1400"/>
              </a:spcBef>
              <a:spcAft>
                <a:spcPts val="0"/>
              </a:spcAft>
              <a:buClr>
                <a:srgbClr val="4E67C8"/>
              </a:buClr>
              <a:buSzPct val="80000"/>
              <a:buFont typeface="Wingdings" panose="05000000000000000000" pitchFamily="2" charset="2"/>
              <a:buChar char="§"/>
              <a:tabLst/>
              <a:defRPr/>
            </a:pPr>
            <a:r>
              <a:rPr kumimoji="0" lang="fa-IR" sz="3000" b="0" i="0" u="none" strike="noStrike" kern="1200" cap="none" spc="0" normalizeH="0" baseline="0" noProof="0" dirty="0">
                <a:ln>
                  <a:noFill/>
                </a:ln>
                <a:solidFill>
                  <a:prstClr val="white">
                    <a:lumMod val="75000"/>
                  </a:prstClr>
                </a:solidFill>
                <a:effectLst/>
                <a:uLnTx/>
                <a:uFillTx/>
                <a:latin typeface="Corbel" panose="020B0503020204020204"/>
                <a:ea typeface="+mn-ea"/>
                <a:cs typeface="B Nazanin" panose="00000400000000000000" pitchFamily="2" charset="-78"/>
              </a:rPr>
              <a:t>بر روی مقاومت معمولاً 4 خط وجود دارد.</a:t>
            </a:r>
          </a:p>
          <a:p>
            <a:pPr marL="228600" marR="0" lvl="0" indent="-182880" algn="just" defTabSz="914400" rtl="1" eaLnBrk="1" fontAlgn="auto" latinLnBrk="0" hangingPunct="1">
              <a:lnSpc>
                <a:spcPct val="90000"/>
              </a:lnSpc>
              <a:spcBef>
                <a:spcPts val="1400"/>
              </a:spcBef>
              <a:spcAft>
                <a:spcPts val="0"/>
              </a:spcAft>
              <a:buClr>
                <a:srgbClr val="4E67C8"/>
              </a:buClr>
              <a:buSzPct val="80000"/>
              <a:buFont typeface="Wingdings" panose="05000000000000000000" pitchFamily="2" charset="2"/>
              <a:buChar char="§"/>
              <a:tabLst/>
              <a:defRPr/>
            </a:pPr>
            <a:r>
              <a:rPr kumimoji="0" lang="fa-IR" sz="3000" b="0" i="0" u="none" strike="noStrike" kern="1200" cap="none" spc="0" normalizeH="0" baseline="0" noProof="0" dirty="0">
                <a:ln>
                  <a:noFill/>
                </a:ln>
                <a:solidFill>
                  <a:prstClr val="white">
                    <a:lumMod val="75000"/>
                  </a:prstClr>
                </a:solidFill>
                <a:effectLst/>
                <a:uLnTx/>
                <a:uFillTx/>
                <a:latin typeface="Corbel" panose="020B0503020204020204"/>
                <a:ea typeface="+mn-ea"/>
                <a:cs typeface="B Nazanin" panose="00000400000000000000" pitchFamily="2" charset="-78"/>
              </a:rPr>
              <a:t>یکی از خطوط نسبت به بقیه با فاصله بیشتری قرار گرفته است که معمولاً به رنگ‌های طلایی، نقره‌ای، قرمز یا قهوه‌ای می‌باشد. (رنگ تلورانس)</a:t>
            </a:r>
          </a:p>
          <a:p>
            <a:pPr marL="45720" marR="0" lvl="0" indent="0" algn="just" defTabSz="914400" rtl="1" eaLnBrk="1" fontAlgn="auto" latinLnBrk="0" hangingPunct="1">
              <a:lnSpc>
                <a:spcPct val="90000"/>
              </a:lnSpc>
              <a:spcBef>
                <a:spcPts val="1400"/>
              </a:spcBef>
              <a:spcAft>
                <a:spcPts val="0"/>
              </a:spcAft>
              <a:buClr>
                <a:srgbClr val="4E67C8"/>
              </a:buClr>
              <a:buSzPct val="80000"/>
              <a:buFont typeface="Corbel" pitchFamily="34" charset="0"/>
              <a:buNone/>
              <a:tabLst/>
              <a:defRPr/>
            </a:pPr>
            <a:endParaRPr kumimoji="0" lang="en-US" sz="30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p:txBody>
      </p:sp>
    </p:spTree>
    <p:extLst>
      <p:ext uri="{BB962C8B-B14F-4D97-AF65-F5344CB8AC3E}">
        <p14:creationId xmlns:p14="http://schemas.microsoft.com/office/powerpoint/2010/main" val="269659439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04DE5FEA-2C55-4384-8ADA-E29886EE1DB9}"/>
              </a:ext>
            </a:extLst>
          </p:cNvPr>
          <p:cNvSpPr>
            <a:spLocks noGrp="1"/>
          </p:cNvSpPr>
          <p:nvPr>
            <p:ph idx="1"/>
          </p:nvPr>
        </p:nvSpPr>
        <p:spPr>
          <a:xfrm>
            <a:off x="4621697" y="996696"/>
            <a:ext cx="5561831" cy="4301875"/>
          </a:xfrm>
        </p:spPr>
        <p:txBody>
          <a:bodyPr/>
          <a:lstStyle/>
          <a:p>
            <a:pPr algn="just">
              <a:buFont typeface="Wingdings" panose="05000000000000000000" pitchFamily="2" charset="2"/>
              <a:buChar char="§"/>
            </a:pPr>
            <a:r>
              <a:rPr lang="fa-IR" dirty="0"/>
              <a:t>مقدار مقاومت بر اساس رنگ‌ خطوط روی آن مشخص می‌شود.</a:t>
            </a:r>
          </a:p>
          <a:p>
            <a:pPr algn="just">
              <a:buFont typeface="Wingdings" panose="05000000000000000000" pitchFamily="2" charset="2"/>
              <a:buChar char="§"/>
            </a:pPr>
            <a:r>
              <a:rPr lang="fa-IR" dirty="0"/>
              <a:t>بر روی مقاومت معمولاً 4 خط وجود دارد.</a:t>
            </a:r>
          </a:p>
          <a:p>
            <a:pPr algn="just">
              <a:buFont typeface="Wingdings" panose="05000000000000000000" pitchFamily="2" charset="2"/>
              <a:buChar char="§"/>
            </a:pPr>
            <a:r>
              <a:rPr lang="fa-IR" dirty="0">
                <a:solidFill>
                  <a:schemeClr val="bg1">
                    <a:lumMod val="75000"/>
                  </a:schemeClr>
                </a:solidFill>
              </a:rPr>
              <a:t>یکی از خطوط نسبت به بقیه با فاصله بیشتری قرار گرفته است که معمولاً به رنگ‌های طلایی، نقره‌ای، قرمز یا قهوه‌ای می‌باشد. (رنگ تلورانس)</a:t>
            </a:r>
          </a:p>
          <a:p>
            <a:pPr marL="45720" indent="0" algn="just">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smtClean="0"/>
              <a:t>مقاومت</a:t>
            </a:r>
            <a:endParaRPr lang="en-US" dirty="0"/>
          </a:p>
        </p:txBody>
      </p:sp>
      <p:pic>
        <p:nvPicPr>
          <p:cNvPr id="7" name="Picture 6">
            <a:extLst>
              <a:ext uri="{FF2B5EF4-FFF2-40B4-BE49-F238E27FC236}">
                <a16:creationId xmlns:a16="http://schemas.microsoft.com/office/drawing/2014/main" id="{430DBC1F-008D-48FF-A111-9E03FE7E8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411" y="996696"/>
            <a:ext cx="3148016" cy="2432304"/>
          </a:xfrm>
          <a:prstGeom prst="ellipse">
            <a:avLst/>
          </a:prstGeom>
          <a:ln>
            <a:noFill/>
          </a:ln>
          <a:effectLst>
            <a:softEdge rad="112500"/>
          </a:effectLst>
        </p:spPr>
      </p:pic>
      <p:pic>
        <p:nvPicPr>
          <p:cNvPr id="4" name="Picture 3">
            <a:extLst>
              <a:ext uri="{FF2B5EF4-FFF2-40B4-BE49-F238E27FC236}">
                <a16:creationId xmlns:a16="http://schemas.microsoft.com/office/drawing/2014/main" id="{28E3B329-3D7C-474C-9653-B6FE8B7E4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344" y="2916935"/>
            <a:ext cx="3852165" cy="2432305"/>
          </a:xfrm>
          <a:prstGeom prst="rect">
            <a:avLst/>
          </a:prstGeom>
        </p:spPr>
      </p:pic>
    </p:spTree>
    <p:extLst>
      <p:ext uri="{BB962C8B-B14F-4D97-AF65-F5344CB8AC3E}">
        <p14:creationId xmlns:p14="http://schemas.microsoft.com/office/powerpoint/2010/main" val="158464686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04DE5FEA-2C55-4384-8ADA-E29886EE1DB9}"/>
              </a:ext>
            </a:extLst>
          </p:cNvPr>
          <p:cNvSpPr>
            <a:spLocks noGrp="1"/>
          </p:cNvSpPr>
          <p:nvPr>
            <p:ph idx="1"/>
          </p:nvPr>
        </p:nvSpPr>
        <p:spPr>
          <a:xfrm>
            <a:off x="4621697" y="996696"/>
            <a:ext cx="5561831" cy="4301875"/>
          </a:xfrm>
        </p:spPr>
        <p:txBody>
          <a:bodyPr/>
          <a:lstStyle/>
          <a:p>
            <a:pPr algn="just">
              <a:buFont typeface="Wingdings" panose="05000000000000000000" pitchFamily="2" charset="2"/>
              <a:buChar char="§"/>
            </a:pPr>
            <a:r>
              <a:rPr lang="fa-IR" dirty="0"/>
              <a:t>مقدار مقاومت بر اساس رنگ‌ خطوط روی آن مشخص می‌شود.</a:t>
            </a:r>
          </a:p>
          <a:p>
            <a:pPr algn="just">
              <a:buFont typeface="Wingdings" panose="05000000000000000000" pitchFamily="2" charset="2"/>
              <a:buChar char="§"/>
            </a:pPr>
            <a:r>
              <a:rPr lang="fa-IR" dirty="0"/>
              <a:t>بر روی مقاومت معمولاً 4 خط وجود دارد.</a:t>
            </a:r>
          </a:p>
          <a:p>
            <a:pPr algn="just">
              <a:buFont typeface="Wingdings" panose="05000000000000000000" pitchFamily="2" charset="2"/>
              <a:buChar char="§"/>
            </a:pPr>
            <a:r>
              <a:rPr lang="fa-IR" dirty="0"/>
              <a:t>یکی از خطوط نسبت به بقیه با فاصله بیشتری قرار گرفته است که معمولاً به رنگ‌های طلایی، نقره‌ای، قرمز یا قهوه‌ای می‌باشد. (رنگ تلورانس)</a:t>
            </a:r>
          </a:p>
          <a:p>
            <a:pPr marL="45720" indent="0" algn="just">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مقاومت</a:t>
            </a:r>
            <a:endParaRPr lang="en-US" dirty="0"/>
          </a:p>
        </p:txBody>
      </p:sp>
      <p:pic>
        <p:nvPicPr>
          <p:cNvPr id="7" name="Picture 6">
            <a:extLst>
              <a:ext uri="{FF2B5EF4-FFF2-40B4-BE49-F238E27FC236}">
                <a16:creationId xmlns:a16="http://schemas.microsoft.com/office/drawing/2014/main" id="{430DBC1F-008D-48FF-A111-9E03FE7E8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411" y="996696"/>
            <a:ext cx="3148016" cy="2432304"/>
          </a:xfrm>
          <a:prstGeom prst="ellipse">
            <a:avLst/>
          </a:prstGeom>
          <a:ln>
            <a:noFill/>
          </a:ln>
          <a:effectLst>
            <a:softEdge rad="112500"/>
          </a:effectLst>
        </p:spPr>
      </p:pic>
      <p:pic>
        <p:nvPicPr>
          <p:cNvPr id="4" name="Picture 3">
            <a:extLst>
              <a:ext uri="{FF2B5EF4-FFF2-40B4-BE49-F238E27FC236}">
                <a16:creationId xmlns:a16="http://schemas.microsoft.com/office/drawing/2014/main" id="{28E3B329-3D7C-474C-9653-B6FE8B7E4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344" y="2916935"/>
            <a:ext cx="3852165" cy="2432305"/>
          </a:xfrm>
          <a:prstGeom prst="rect">
            <a:avLst/>
          </a:prstGeom>
        </p:spPr>
      </p:pic>
    </p:spTree>
    <p:extLst>
      <p:ext uri="{BB962C8B-B14F-4D97-AF65-F5344CB8AC3E}">
        <p14:creationId xmlns:p14="http://schemas.microsoft.com/office/powerpoint/2010/main" val="226354932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مقاومت</a:t>
            </a:r>
            <a:endParaRPr lang="en-US" dirty="0"/>
          </a:p>
        </p:txBody>
      </p:sp>
      <p:graphicFrame>
        <p:nvGraphicFramePr>
          <p:cNvPr id="2" name="Table 1">
            <a:extLst>
              <a:ext uri="{FF2B5EF4-FFF2-40B4-BE49-F238E27FC236}">
                <a16:creationId xmlns:a16="http://schemas.microsoft.com/office/drawing/2014/main" id="{E5A01966-4DCD-44DA-907E-BE45CAFC558D}"/>
              </a:ext>
            </a:extLst>
          </p:cNvPr>
          <p:cNvGraphicFramePr>
            <a:graphicFrameLocks noGrp="1"/>
          </p:cNvGraphicFramePr>
          <p:nvPr/>
        </p:nvGraphicFramePr>
        <p:xfrm>
          <a:off x="327365" y="1073888"/>
          <a:ext cx="2345686" cy="4079240"/>
        </p:xfrm>
        <a:graphic>
          <a:graphicData uri="http://schemas.openxmlformats.org/drawingml/2006/table">
            <a:tbl>
              <a:tblPr firstRow="1" bandRow="1">
                <a:tableStyleId>{5940675A-B579-460E-94D1-54222C63F5DA}</a:tableStyleId>
              </a:tblPr>
              <a:tblGrid>
                <a:gridCol w="1172843">
                  <a:extLst>
                    <a:ext uri="{9D8B030D-6E8A-4147-A177-3AD203B41FA5}">
                      <a16:colId xmlns:a16="http://schemas.microsoft.com/office/drawing/2014/main" val="2047238943"/>
                    </a:ext>
                  </a:extLst>
                </a:gridCol>
                <a:gridCol w="1172843">
                  <a:extLst>
                    <a:ext uri="{9D8B030D-6E8A-4147-A177-3AD203B41FA5}">
                      <a16:colId xmlns:a16="http://schemas.microsoft.com/office/drawing/2014/main" val="3808717640"/>
                    </a:ext>
                  </a:extLst>
                </a:gridCol>
              </a:tblGrid>
              <a:tr h="370840">
                <a:tc>
                  <a:txBody>
                    <a:bodyPr/>
                    <a:lstStyle/>
                    <a:p>
                      <a:pPr algn="ctr" rtl="1"/>
                      <a:r>
                        <a:rPr lang="fa-IR" sz="1400" dirty="0">
                          <a:cs typeface="B Nazanin" panose="00000400000000000000" pitchFamily="2" charset="-78"/>
                        </a:rPr>
                        <a:t>عدد</a:t>
                      </a:r>
                      <a:endParaRPr lang="en-US" sz="1400" dirty="0">
                        <a:cs typeface="B Nazanin" panose="00000400000000000000" pitchFamily="2" charset="-78"/>
                      </a:endParaRPr>
                    </a:p>
                  </a:txBody>
                  <a:tcPr>
                    <a:solidFill>
                      <a:schemeClr val="bg2">
                        <a:lumMod val="50000"/>
                      </a:schemeClr>
                    </a:solidFill>
                  </a:tcPr>
                </a:tc>
                <a:tc>
                  <a:txBody>
                    <a:bodyPr/>
                    <a:lstStyle/>
                    <a:p>
                      <a:pPr algn="ctr" rtl="1"/>
                      <a:r>
                        <a:rPr lang="fa-IR" sz="1400" dirty="0">
                          <a:cs typeface="B Nazanin" panose="00000400000000000000" pitchFamily="2" charset="-78"/>
                        </a:rPr>
                        <a:t>رنگ</a:t>
                      </a:r>
                      <a:endParaRPr lang="en-US" sz="1400" dirty="0">
                        <a:cs typeface="B Nazanin" panose="00000400000000000000" pitchFamily="2" charset="-78"/>
                      </a:endParaRPr>
                    </a:p>
                  </a:txBody>
                  <a:tcPr>
                    <a:solidFill>
                      <a:schemeClr val="bg2">
                        <a:lumMod val="50000"/>
                      </a:schemeClr>
                    </a:solidFill>
                  </a:tcPr>
                </a:tc>
                <a:extLst>
                  <a:ext uri="{0D108BD9-81ED-4DB2-BD59-A6C34878D82A}">
                    <a16:rowId xmlns:a16="http://schemas.microsoft.com/office/drawing/2014/main" val="1787526070"/>
                  </a:ext>
                </a:extLst>
              </a:tr>
              <a:tr h="370840">
                <a:tc>
                  <a:txBody>
                    <a:bodyPr/>
                    <a:lstStyle/>
                    <a:p>
                      <a:pPr algn="ctr" rtl="1"/>
                      <a:r>
                        <a:rPr lang="fa-IR" sz="1400" dirty="0">
                          <a:cs typeface="B Nazanin" panose="00000400000000000000" pitchFamily="2" charset="-78"/>
                        </a:rPr>
                        <a:t>0</a:t>
                      </a:r>
                      <a:endParaRPr lang="en-US" sz="1400" dirty="0">
                        <a:cs typeface="B Nazanin" panose="00000400000000000000" pitchFamily="2" charset="-78"/>
                      </a:endParaRPr>
                    </a:p>
                  </a:txBody>
                  <a:tcPr/>
                </a:tc>
                <a:tc>
                  <a:txBody>
                    <a:bodyPr/>
                    <a:lstStyle/>
                    <a:p>
                      <a:pPr algn="ctr" rtl="1"/>
                      <a:r>
                        <a:rPr lang="fa-IR" sz="1400" dirty="0">
                          <a:solidFill>
                            <a:schemeClr val="bg1"/>
                          </a:solidFill>
                          <a:cs typeface="B Nazanin" panose="00000400000000000000" pitchFamily="2" charset="-78"/>
                        </a:rPr>
                        <a:t>مشکی</a:t>
                      </a:r>
                      <a:endParaRPr lang="en-US" sz="1400" dirty="0">
                        <a:solidFill>
                          <a:schemeClr val="bg1"/>
                        </a:solidFill>
                        <a:cs typeface="B Nazanin" panose="00000400000000000000" pitchFamily="2" charset="-78"/>
                      </a:endParaRPr>
                    </a:p>
                  </a:txBody>
                  <a:tcPr>
                    <a:solidFill>
                      <a:schemeClr val="tx1"/>
                    </a:solidFill>
                  </a:tcPr>
                </a:tc>
                <a:extLst>
                  <a:ext uri="{0D108BD9-81ED-4DB2-BD59-A6C34878D82A}">
                    <a16:rowId xmlns:a16="http://schemas.microsoft.com/office/drawing/2014/main" val="1454669523"/>
                  </a:ext>
                </a:extLst>
              </a:tr>
              <a:tr h="370840">
                <a:tc>
                  <a:txBody>
                    <a:bodyPr/>
                    <a:lstStyle/>
                    <a:p>
                      <a:pPr algn="ctr" rtl="1"/>
                      <a:r>
                        <a:rPr lang="fa-IR" sz="1400" dirty="0">
                          <a:cs typeface="B Nazanin" panose="00000400000000000000" pitchFamily="2" charset="-78"/>
                        </a:rPr>
                        <a:t>1</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قهوه‌ای</a:t>
                      </a:r>
                      <a:endParaRPr lang="en-US" sz="1400" dirty="0">
                        <a:cs typeface="B Nazanin" panose="00000400000000000000" pitchFamily="2" charset="-78"/>
                      </a:endParaRPr>
                    </a:p>
                  </a:txBody>
                  <a:tcPr>
                    <a:solidFill>
                      <a:srgbClr val="996633"/>
                    </a:solidFill>
                  </a:tcPr>
                </a:tc>
                <a:extLst>
                  <a:ext uri="{0D108BD9-81ED-4DB2-BD59-A6C34878D82A}">
                    <a16:rowId xmlns:a16="http://schemas.microsoft.com/office/drawing/2014/main" val="3008101507"/>
                  </a:ext>
                </a:extLst>
              </a:tr>
              <a:tr h="370840">
                <a:tc>
                  <a:txBody>
                    <a:bodyPr/>
                    <a:lstStyle/>
                    <a:p>
                      <a:pPr algn="ctr" rtl="1"/>
                      <a:r>
                        <a:rPr lang="fa-IR" sz="1400" dirty="0">
                          <a:cs typeface="B Nazanin" panose="00000400000000000000" pitchFamily="2" charset="-78"/>
                        </a:rPr>
                        <a:t>2</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قرمز</a:t>
                      </a:r>
                      <a:endParaRPr lang="en-US" sz="1400" dirty="0">
                        <a:cs typeface="B Nazanin" panose="00000400000000000000" pitchFamily="2" charset="-78"/>
                      </a:endParaRPr>
                    </a:p>
                  </a:txBody>
                  <a:tcPr>
                    <a:solidFill>
                      <a:srgbClr val="FF0000"/>
                    </a:solidFill>
                  </a:tcPr>
                </a:tc>
                <a:extLst>
                  <a:ext uri="{0D108BD9-81ED-4DB2-BD59-A6C34878D82A}">
                    <a16:rowId xmlns:a16="http://schemas.microsoft.com/office/drawing/2014/main" val="1829559992"/>
                  </a:ext>
                </a:extLst>
              </a:tr>
              <a:tr h="370840">
                <a:tc>
                  <a:txBody>
                    <a:bodyPr/>
                    <a:lstStyle/>
                    <a:p>
                      <a:pPr algn="ctr" rtl="1"/>
                      <a:r>
                        <a:rPr lang="fa-IR" sz="1400" dirty="0">
                          <a:cs typeface="B Nazanin" panose="00000400000000000000" pitchFamily="2" charset="-78"/>
                        </a:rPr>
                        <a:t>3</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نارنجی</a:t>
                      </a:r>
                      <a:endParaRPr lang="en-US" sz="1400" dirty="0">
                        <a:cs typeface="B Nazanin" panose="00000400000000000000" pitchFamily="2" charset="-78"/>
                      </a:endParaRPr>
                    </a:p>
                  </a:txBody>
                  <a:tcPr>
                    <a:solidFill>
                      <a:srgbClr val="FF9933"/>
                    </a:solidFill>
                  </a:tcPr>
                </a:tc>
                <a:extLst>
                  <a:ext uri="{0D108BD9-81ED-4DB2-BD59-A6C34878D82A}">
                    <a16:rowId xmlns:a16="http://schemas.microsoft.com/office/drawing/2014/main" val="137564136"/>
                  </a:ext>
                </a:extLst>
              </a:tr>
              <a:tr h="370840">
                <a:tc>
                  <a:txBody>
                    <a:bodyPr/>
                    <a:lstStyle/>
                    <a:p>
                      <a:pPr algn="ctr" rtl="1"/>
                      <a:r>
                        <a:rPr lang="fa-IR" sz="1400" dirty="0">
                          <a:cs typeface="B Nazanin" panose="00000400000000000000" pitchFamily="2" charset="-78"/>
                        </a:rPr>
                        <a:t>4</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زرد</a:t>
                      </a:r>
                      <a:endParaRPr lang="en-US" sz="1400" dirty="0">
                        <a:cs typeface="B Nazanin" panose="00000400000000000000" pitchFamily="2" charset="-78"/>
                      </a:endParaRPr>
                    </a:p>
                  </a:txBody>
                  <a:tcPr>
                    <a:solidFill>
                      <a:srgbClr val="FFFF00"/>
                    </a:solidFill>
                  </a:tcPr>
                </a:tc>
                <a:extLst>
                  <a:ext uri="{0D108BD9-81ED-4DB2-BD59-A6C34878D82A}">
                    <a16:rowId xmlns:a16="http://schemas.microsoft.com/office/drawing/2014/main" val="455710798"/>
                  </a:ext>
                </a:extLst>
              </a:tr>
              <a:tr h="370840">
                <a:tc>
                  <a:txBody>
                    <a:bodyPr/>
                    <a:lstStyle/>
                    <a:p>
                      <a:pPr algn="ctr" rtl="1"/>
                      <a:r>
                        <a:rPr lang="fa-IR" sz="1400" dirty="0">
                          <a:cs typeface="B Nazanin" panose="00000400000000000000" pitchFamily="2" charset="-78"/>
                        </a:rPr>
                        <a:t>5</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سبز</a:t>
                      </a:r>
                      <a:endParaRPr lang="en-US" sz="1400" dirty="0">
                        <a:cs typeface="B Nazanin" panose="00000400000000000000" pitchFamily="2" charset="-78"/>
                      </a:endParaRPr>
                    </a:p>
                  </a:txBody>
                  <a:tcPr>
                    <a:solidFill>
                      <a:srgbClr val="00B050"/>
                    </a:solidFill>
                  </a:tcPr>
                </a:tc>
                <a:extLst>
                  <a:ext uri="{0D108BD9-81ED-4DB2-BD59-A6C34878D82A}">
                    <a16:rowId xmlns:a16="http://schemas.microsoft.com/office/drawing/2014/main" val="1866052056"/>
                  </a:ext>
                </a:extLst>
              </a:tr>
              <a:tr h="370840">
                <a:tc>
                  <a:txBody>
                    <a:bodyPr/>
                    <a:lstStyle/>
                    <a:p>
                      <a:pPr algn="ctr" rtl="1"/>
                      <a:r>
                        <a:rPr lang="fa-IR" sz="1400" dirty="0">
                          <a:cs typeface="B Nazanin" panose="00000400000000000000" pitchFamily="2" charset="-78"/>
                        </a:rPr>
                        <a:t>6</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آبی</a:t>
                      </a:r>
                      <a:endParaRPr lang="en-US" sz="1400" dirty="0">
                        <a:cs typeface="B Nazanin" panose="00000400000000000000" pitchFamily="2" charset="-78"/>
                      </a:endParaRPr>
                    </a:p>
                  </a:txBody>
                  <a:tcPr>
                    <a:solidFill>
                      <a:srgbClr val="00B0F0"/>
                    </a:solidFill>
                  </a:tcPr>
                </a:tc>
                <a:extLst>
                  <a:ext uri="{0D108BD9-81ED-4DB2-BD59-A6C34878D82A}">
                    <a16:rowId xmlns:a16="http://schemas.microsoft.com/office/drawing/2014/main" val="3819723312"/>
                  </a:ext>
                </a:extLst>
              </a:tr>
              <a:tr h="370840">
                <a:tc>
                  <a:txBody>
                    <a:bodyPr/>
                    <a:lstStyle/>
                    <a:p>
                      <a:pPr algn="ctr" rtl="1"/>
                      <a:r>
                        <a:rPr lang="fa-IR" sz="1400" dirty="0">
                          <a:cs typeface="B Nazanin" panose="00000400000000000000" pitchFamily="2" charset="-78"/>
                        </a:rPr>
                        <a:t>7</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بنفش</a:t>
                      </a:r>
                      <a:endParaRPr lang="en-US" sz="1400" dirty="0">
                        <a:cs typeface="B Nazanin" panose="00000400000000000000" pitchFamily="2" charset="-78"/>
                      </a:endParaRPr>
                    </a:p>
                  </a:txBody>
                  <a:tcPr>
                    <a:solidFill>
                      <a:srgbClr val="CC0099"/>
                    </a:solidFill>
                  </a:tcPr>
                </a:tc>
                <a:extLst>
                  <a:ext uri="{0D108BD9-81ED-4DB2-BD59-A6C34878D82A}">
                    <a16:rowId xmlns:a16="http://schemas.microsoft.com/office/drawing/2014/main" val="421256789"/>
                  </a:ext>
                </a:extLst>
              </a:tr>
              <a:tr h="370840">
                <a:tc>
                  <a:txBody>
                    <a:bodyPr/>
                    <a:lstStyle/>
                    <a:p>
                      <a:pPr algn="ctr" rtl="1"/>
                      <a:r>
                        <a:rPr lang="fa-IR" sz="1400" dirty="0">
                          <a:cs typeface="B Nazanin" panose="00000400000000000000" pitchFamily="2" charset="-78"/>
                        </a:rPr>
                        <a:t>8</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خاکستری</a:t>
                      </a:r>
                      <a:endParaRPr lang="en-US" sz="1400" dirty="0">
                        <a:cs typeface="B Nazanin" panose="00000400000000000000" pitchFamily="2" charset="-78"/>
                      </a:endParaRPr>
                    </a:p>
                  </a:txBody>
                  <a:tcPr>
                    <a:solidFill>
                      <a:srgbClr val="BCBEC0"/>
                    </a:solidFill>
                  </a:tcPr>
                </a:tc>
                <a:extLst>
                  <a:ext uri="{0D108BD9-81ED-4DB2-BD59-A6C34878D82A}">
                    <a16:rowId xmlns:a16="http://schemas.microsoft.com/office/drawing/2014/main" val="2218177645"/>
                  </a:ext>
                </a:extLst>
              </a:tr>
              <a:tr h="370840">
                <a:tc>
                  <a:txBody>
                    <a:bodyPr/>
                    <a:lstStyle/>
                    <a:p>
                      <a:pPr algn="ctr" rtl="1"/>
                      <a:r>
                        <a:rPr lang="fa-IR" sz="1400" dirty="0">
                          <a:cs typeface="B Nazanin" panose="00000400000000000000" pitchFamily="2" charset="-78"/>
                        </a:rPr>
                        <a:t>9</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سفید</a:t>
                      </a:r>
                      <a:endParaRPr lang="en-US" sz="1400" dirty="0">
                        <a:cs typeface="B Nazanin" panose="00000400000000000000" pitchFamily="2" charset="-78"/>
                      </a:endParaRPr>
                    </a:p>
                  </a:txBody>
                  <a:tcPr/>
                </a:tc>
                <a:extLst>
                  <a:ext uri="{0D108BD9-81ED-4DB2-BD59-A6C34878D82A}">
                    <a16:rowId xmlns:a16="http://schemas.microsoft.com/office/drawing/2014/main" val="249243365"/>
                  </a:ext>
                </a:extLst>
              </a:tr>
            </a:tbl>
          </a:graphicData>
        </a:graphic>
      </p:graphicFrame>
      <p:graphicFrame>
        <p:nvGraphicFramePr>
          <p:cNvPr id="12" name="Table 11">
            <a:extLst>
              <a:ext uri="{FF2B5EF4-FFF2-40B4-BE49-F238E27FC236}">
                <a16:creationId xmlns:a16="http://schemas.microsoft.com/office/drawing/2014/main" id="{C36E56A6-6C18-445D-ADF6-EB342A15C50D}"/>
              </a:ext>
            </a:extLst>
          </p:cNvPr>
          <p:cNvGraphicFramePr>
            <a:graphicFrameLocks noGrp="1"/>
          </p:cNvGraphicFramePr>
          <p:nvPr>
            <p:extLst>
              <p:ext uri="{D42A27DB-BD31-4B8C-83A1-F6EECF244321}">
                <p14:modId xmlns:p14="http://schemas.microsoft.com/office/powerpoint/2010/main" val="54884200"/>
              </p:ext>
            </p:extLst>
          </p:nvPr>
        </p:nvGraphicFramePr>
        <p:xfrm>
          <a:off x="2998637" y="2937264"/>
          <a:ext cx="2345686" cy="2225040"/>
        </p:xfrm>
        <a:graphic>
          <a:graphicData uri="http://schemas.openxmlformats.org/drawingml/2006/table">
            <a:tbl>
              <a:tblPr firstRow="1" bandRow="1">
                <a:tableStyleId>{5940675A-B579-460E-94D1-54222C63F5DA}</a:tableStyleId>
              </a:tblPr>
              <a:tblGrid>
                <a:gridCol w="1172843">
                  <a:extLst>
                    <a:ext uri="{9D8B030D-6E8A-4147-A177-3AD203B41FA5}">
                      <a16:colId xmlns:a16="http://schemas.microsoft.com/office/drawing/2014/main" val="2047238943"/>
                    </a:ext>
                  </a:extLst>
                </a:gridCol>
                <a:gridCol w="1172843">
                  <a:extLst>
                    <a:ext uri="{9D8B030D-6E8A-4147-A177-3AD203B41FA5}">
                      <a16:colId xmlns:a16="http://schemas.microsoft.com/office/drawing/2014/main" val="3808717640"/>
                    </a:ext>
                  </a:extLst>
                </a:gridCol>
              </a:tblGrid>
              <a:tr h="370840">
                <a:tc>
                  <a:txBody>
                    <a:bodyPr/>
                    <a:lstStyle/>
                    <a:p>
                      <a:pPr algn="ctr" rtl="1"/>
                      <a:r>
                        <a:rPr lang="fa-IR" sz="1400" dirty="0">
                          <a:cs typeface="B Nazanin" panose="00000400000000000000" pitchFamily="2" charset="-78"/>
                        </a:rPr>
                        <a:t>تلورانس</a:t>
                      </a:r>
                      <a:endParaRPr lang="en-US" sz="1400" dirty="0">
                        <a:cs typeface="B Nazanin" panose="00000400000000000000" pitchFamily="2" charset="-78"/>
                      </a:endParaRPr>
                    </a:p>
                  </a:txBody>
                  <a:tcPr>
                    <a:solidFill>
                      <a:schemeClr val="bg2">
                        <a:lumMod val="50000"/>
                      </a:schemeClr>
                    </a:solidFill>
                  </a:tcPr>
                </a:tc>
                <a:tc>
                  <a:txBody>
                    <a:bodyPr/>
                    <a:lstStyle/>
                    <a:p>
                      <a:pPr algn="ctr" rtl="1"/>
                      <a:r>
                        <a:rPr lang="fa-IR" sz="1400" dirty="0">
                          <a:cs typeface="B Nazanin" panose="00000400000000000000" pitchFamily="2" charset="-78"/>
                        </a:rPr>
                        <a:t>رنگ</a:t>
                      </a:r>
                      <a:endParaRPr lang="en-US" sz="1400" dirty="0">
                        <a:cs typeface="B Nazanin" panose="00000400000000000000" pitchFamily="2" charset="-78"/>
                      </a:endParaRPr>
                    </a:p>
                  </a:txBody>
                  <a:tcPr>
                    <a:solidFill>
                      <a:schemeClr val="bg2">
                        <a:lumMod val="50000"/>
                      </a:schemeClr>
                    </a:solidFill>
                  </a:tcPr>
                </a:tc>
                <a:extLst>
                  <a:ext uri="{0D108BD9-81ED-4DB2-BD59-A6C34878D82A}">
                    <a16:rowId xmlns:a16="http://schemas.microsoft.com/office/drawing/2014/main" val="1787526070"/>
                  </a:ext>
                </a:extLst>
              </a:tr>
              <a:tr h="370840">
                <a:tc>
                  <a:txBody>
                    <a:bodyPr/>
                    <a:lstStyle/>
                    <a:p>
                      <a:pPr algn="ctr" rtl="1"/>
                      <a:r>
                        <a:rPr lang="fa-IR" sz="1400" dirty="0">
                          <a:cs typeface="B Nazanin" panose="00000400000000000000" pitchFamily="2" charset="-78"/>
                        </a:rPr>
                        <a:t>%1</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قهوه‌ای</a:t>
                      </a:r>
                      <a:endParaRPr lang="en-US" sz="1400" dirty="0">
                        <a:cs typeface="B Nazanin" panose="00000400000000000000" pitchFamily="2" charset="-78"/>
                      </a:endParaRPr>
                    </a:p>
                  </a:txBody>
                  <a:tcPr>
                    <a:solidFill>
                      <a:srgbClr val="996633"/>
                    </a:solidFill>
                  </a:tcPr>
                </a:tc>
                <a:extLst>
                  <a:ext uri="{0D108BD9-81ED-4DB2-BD59-A6C34878D82A}">
                    <a16:rowId xmlns:a16="http://schemas.microsoft.com/office/drawing/2014/main" val="1454669523"/>
                  </a:ext>
                </a:extLst>
              </a:tr>
              <a:tr h="370840">
                <a:tc>
                  <a:txBody>
                    <a:bodyPr/>
                    <a:lstStyle/>
                    <a:p>
                      <a:pPr algn="ctr" rtl="1"/>
                      <a:r>
                        <a:rPr lang="fa-IR" sz="1400" dirty="0">
                          <a:cs typeface="B Nazanin" panose="00000400000000000000" pitchFamily="2" charset="-78"/>
                        </a:rPr>
                        <a:t>%2</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قرمز</a:t>
                      </a:r>
                      <a:endParaRPr lang="en-US" sz="1400" dirty="0">
                        <a:cs typeface="B Nazanin" panose="00000400000000000000" pitchFamily="2" charset="-78"/>
                      </a:endParaRPr>
                    </a:p>
                  </a:txBody>
                  <a:tcPr>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008101507"/>
                  </a:ext>
                </a:extLst>
              </a:tr>
              <a:tr h="370840">
                <a:tc>
                  <a:txBody>
                    <a:bodyPr/>
                    <a:lstStyle/>
                    <a:p>
                      <a:pPr algn="ctr" rtl="1"/>
                      <a:r>
                        <a:rPr lang="fa-IR" sz="1400" dirty="0">
                          <a:cs typeface="B Nazanin" panose="00000400000000000000" pitchFamily="2" charset="-78"/>
                        </a:rPr>
                        <a:t>%5</a:t>
                      </a:r>
                      <a:endParaRPr lang="en-US" sz="1400" dirty="0">
                        <a:cs typeface="B Nazanin" panose="00000400000000000000" pitchFamily="2" charset="-78"/>
                      </a:endParaRPr>
                    </a:p>
                  </a:txBody>
                  <a:tcPr>
                    <a:lnR w="12700" cap="flat" cmpd="sng" algn="ctr">
                      <a:solidFill>
                        <a:schemeClr val="tx1"/>
                      </a:solidFill>
                      <a:prstDash val="solid"/>
                      <a:round/>
                      <a:headEnd type="none" w="med" len="med"/>
                      <a:tailEnd type="none" w="med" len="med"/>
                    </a:lnR>
                  </a:tcPr>
                </a:tc>
                <a:tc>
                  <a:txBody>
                    <a:bodyPr/>
                    <a:lstStyle/>
                    <a:p>
                      <a:pPr algn="ctr" rtl="1"/>
                      <a:r>
                        <a:rPr lang="fa-IR" sz="1400" dirty="0">
                          <a:cs typeface="B Nazanin" panose="00000400000000000000" pitchFamily="2" charset="-78"/>
                        </a:rPr>
                        <a:t>طلایی</a:t>
                      </a:r>
                      <a:endParaRPr lang="en-US" sz="1400" dirty="0">
                        <a:cs typeface="B Nazanin" panose="00000400000000000000" pitchFamily="2"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1829559992"/>
                  </a:ext>
                </a:extLst>
              </a:tr>
              <a:tr h="370840">
                <a:tc>
                  <a:txBody>
                    <a:bodyPr/>
                    <a:lstStyle/>
                    <a:p>
                      <a:pPr algn="ctr" rtl="1"/>
                      <a:r>
                        <a:rPr lang="fa-IR" sz="1400" dirty="0">
                          <a:cs typeface="B Nazanin" panose="00000400000000000000" pitchFamily="2" charset="-78"/>
                        </a:rPr>
                        <a:t>%10</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نقره‌ای</a:t>
                      </a:r>
                      <a:endParaRPr lang="en-US" sz="1400" dirty="0">
                        <a:cs typeface="B Nazanin" panose="00000400000000000000" pitchFamily="2" charset="-78"/>
                      </a:endParaRPr>
                    </a:p>
                  </a:txBody>
                  <a:tcP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37564136"/>
                  </a:ext>
                </a:extLst>
              </a:tr>
              <a:tr h="370840">
                <a:tc>
                  <a:txBody>
                    <a:bodyPr/>
                    <a:lstStyle/>
                    <a:p>
                      <a:pPr algn="ctr" rtl="1"/>
                      <a:r>
                        <a:rPr lang="fa-IR" sz="1400" dirty="0">
                          <a:cs typeface="B Nazanin" panose="00000400000000000000" pitchFamily="2" charset="-78"/>
                        </a:rPr>
                        <a:t>%20</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بی رنگ</a:t>
                      </a:r>
                      <a:endParaRPr lang="en-US" sz="1400" dirty="0">
                        <a:cs typeface="B Nazanin" panose="00000400000000000000" pitchFamily="2" charset="-78"/>
                      </a:endParaRPr>
                    </a:p>
                  </a:txBody>
                  <a:tcPr>
                    <a:noFill/>
                  </a:tcPr>
                </a:tc>
                <a:extLst>
                  <a:ext uri="{0D108BD9-81ED-4DB2-BD59-A6C34878D82A}">
                    <a16:rowId xmlns:a16="http://schemas.microsoft.com/office/drawing/2014/main" val="455710798"/>
                  </a:ext>
                </a:extLst>
              </a:tr>
            </a:tbl>
          </a:graphicData>
        </a:graphic>
      </p:graphicFrame>
      <p:sp>
        <p:nvSpPr>
          <p:cNvPr id="3" name="Rectangle 2">
            <a:extLst>
              <a:ext uri="{FF2B5EF4-FFF2-40B4-BE49-F238E27FC236}">
                <a16:creationId xmlns:a16="http://schemas.microsoft.com/office/drawing/2014/main" id="{E6F82B14-3D48-4263-A52D-C323B6AF2A7F}"/>
              </a:ext>
            </a:extLst>
          </p:cNvPr>
          <p:cNvSpPr/>
          <p:nvPr/>
        </p:nvSpPr>
        <p:spPr>
          <a:xfrm>
            <a:off x="4152710" y="1006878"/>
            <a:ext cx="6030818" cy="461665"/>
          </a:xfrm>
          <a:prstGeom prst="rect">
            <a:avLst/>
          </a:prstGeom>
        </p:spPr>
        <p:txBody>
          <a:bodyPr wrap="none">
            <a:spAutoFit/>
          </a:bodyPr>
          <a:lstStyle/>
          <a:p>
            <a:pPr lvl="0" algn="just" defTabSz="457200">
              <a:defRPr/>
            </a:pPr>
            <a:r>
              <a:rPr lang="fa-IR" sz="2400" b="1" dirty="0">
                <a:solidFill>
                  <a:prstClr val="black"/>
                </a:solidFill>
                <a:cs typeface="B Nazanin" panose="00000400000000000000" pitchFamily="2" charset="-78"/>
              </a:rPr>
              <a:t>برای خواندن مقدار مقاومت از روش زیر استفاده می‌کنیم:</a:t>
            </a:r>
          </a:p>
        </p:txBody>
      </p:sp>
      <p:sp>
        <p:nvSpPr>
          <p:cNvPr id="14" name="Content Placeholder 4">
            <a:extLst>
              <a:ext uri="{FF2B5EF4-FFF2-40B4-BE49-F238E27FC236}">
                <a16:creationId xmlns:a16="http://schemas.microsoft.com/office/drawing/2014/main" id="{A5159B93-5144-4E62-9EA4-3D761258188E}"/>
              </a:ext>
            </a:extLst>
          </p:cNvPr>
          <p:cNvSpPr txBox="1">
            <a:spLocks/>
          </p:cNvSpPr>
          <p:nvPr/>
        </p:nvSpPr>
        <p:spPr>
          <a:xfrm>
            <a:off x="5524534" y="1705082"/>
            <a:ext cx="4658994" cy="3355403"/>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731520" marR="0" lvl="2" indent="-182880" algn="just" defTabSz="914400" rtl="1" eaLnBrk="1" fontAlgn="auto" latinLnBrk="0" hangingPunct="1">
              <a:lnSpc>
                <a:spcPct val="90000"/>
              </a:lnSpc>
              <a:spcBef>
                <a:spcPts val="200"/>
              </a:spcBef>
              <a:spcAft>
                <a:spcPts val="400"/>
              </a:spcAft>
              <a:buClr>
                <a:srgbClr val="4E67C8"/>
              </a:buClr>
              <a:buSzPct val="80000"/>
              <a:buFont typeface="Wingdings" panose="05000000000000000000" pitchFamily="2" charset="2"/>
              <a:buChar char="§"/>
              <a:tabLst/>
              <a:defRPr/>
            </a:pPr>
            <a:r>
              <a:rPr kumimoji="0" lang="fa-IR"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ابتدا رنگ تلورانس را در سمت راست قرار می‌دهیم.</a:t>
            </a:r>
          </a:p>
          <a:p>
            <a:pPr marL="731520" marR="0" lvl="2" indent="-182880" algn="just" defTabSz="914400" rtl="1" eaLnBrk="1" fontAlgn="auto" latinLnBrk="0" hangingPunct="1">
              <a:lnSpc>
                <a:spcPct val="90000"/>
              </a:lnSpc>
              <a:spcBef>
                <a:spcPts val="200"/>
              </a:spcBef>
              <a:spcAft>
                <a:spcPts val="400"/>
              </a:spcAft>
              <a:buClr>
                <a:srgbClr val="4E67C8"/>
              </a:buClr>
              <a:buSzPct val="80000"/>
              <a:buFont typeface="Wingdings" panose="05000000000000000000" pitchFamily="2" charset="2"/>
              <a:buChar char="§"/>
              <a:tabLst/>
              <a:defRPr/>
            </a:pPr>
            <a:r>
              <a:rPr kumimoji="0" lang="fa-IR" sz="2400" b="0" i="0" u="none" strike="noStrike" kern="1200" cap="none" spc="0" normalizeH="0" baseline="0" noProof="0" dirty="0">
                <a:ln>
                  <a:noFill/>
                </a:ln>
                <a:solidFill>
                  <a:prstClr val="white">
                    <a:lumMod val="75000"/>
                  </a:prstClr>
                </a:solidFill>
                <a:effectLst/>
                <a:uLnTx/>
                <a:uFillTx/>
                <a:latin typeface="Corbel" panose="020B0503020204020204"/>
                <a:ea typeface="+mn-ea"/>
                <a:cs typeface="B Nazanin" panose="00000400000000000000" pitchFamily="2" charset="-78"/>
              </a:rPr>
              <a:t>از سمت چپ دو رنگ اول نشان دهنده یک عدد دو رقمی بر حسب شماره رنگ جدول روبه‌رو می‌باشد. (رنگ اول دهگان و رنگ دوم یکان)</a:t>
            </a:r>
          </a:p>
          <a:p>
            <a:pPr marL="731520" marR="0" lvl="2" indent="-182880" algn="just" defTabSz="914400" rtl="1" eaLnBrk="1" fontAlgn="auto" latinLnBrk="0" hangingPunct="1">
              <a:lnSpc>
                <a:spcPct val="90000"/>
              </a:lnSpc>
              <a:spcBef>
                <a:spcPts val="200"/>
              </a:spcBef>
              <a:spcAft>
                <a:spcPts val="400"/>
              </a:spcAft>
              <a:buClr>
                <a:srgbClr val="4E67C8"/>
              </a:buClr>
              <a:buSzPct val="80000"/>
              <a:buFont typeface="Wingdings" panose="05000000000000000000" pitchFamily="2" charset="2"/>
              <a:buChar char="§"/>
              <a:tabLst/>
              <a:defRPr/>
            </a:pPr>
            <a:r>
              <a:rPr kumimoji="0" lang="fa-IR" sz="2400" b="0" i="0" u="none" strike="noStrike" kern="1200" cap="none" spc="0" normalizeH="0" baseline="0" noProof="0" dirty="0">
                <a:ln>
                  <a:noFill/>
                </a:ln>
                <a:solidFill>
                  <a:prstClr val="white">
                    <a:lumMod val="75000"/>
                  </a:prstClr>
                </a:solidFill>
                <a:effectLst/>
                <a:uLnTx/>
                <a:uFillTx/>
                <a:latin typeface="Corbel" panose="020B0503020204020204"/>
                <a:ea typeface="+mn-ea"/>
                <a:cs typeface="B Nazanin" panose="00000400000000000000" pitchFamily="2" charset="-78"/>
              </a:rPr>
              <a:t>به تعداد رقم رنگ سوم مقابل عدد حاصل از مرحله قبل صفر می‌گذاریم.</a:t>
            </a:r>
          </a:p>
          <a:p>
            <a:pPr marL="45720" marR="0" lvl="0" indent="0" algn="just" defTabSz="914400" rtl="1" eaLnBrk="1" fontAlgn="auto" latinLnBrk="0" hangingPunct="1">
              <a:lnSpc>
                <a:spcPct val="90000"/>
              </a:lnSpc>
              <a:spcBef>
                <a:spcPts val="1400"/>
              </a:spcBef>
              <a:spcAft>
                <a:spcPts val="0"/>
              </a:spcAft>
              <a:buClr>
                <a:srgbClr val="4E67C8"/>
              </a:buClr>
              <a:buSzPct val="80000"/>
              <a:buFont typeface="Corbel" pitchFamily="34" charset="0"/>
              <a:buNone/>
              <a:tabLst/>
              <a:defRPr/>
            </a:pPr>
            <a:endParaRPr kumimoji="0" lang="en-US" sz="2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p:txBody>
      </p:sp>
      <p:pic>
        <p:nvPicPr>
          <p:cNvPr id="15" name="Picture 14">
            <a:extLst>
              <a:ext uri="{FF2B5EF4-FFF2-40B4-BE49-F238E27FC236}">
                <a16:creationId xmlns:a16="http://schemas.microsoft.com/office/drawing/2014/main" id="{5D663F5D-1E82-4BC2-8AB8-4E7E18B71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1939" y="4225950"/>
            <a:ext cx="3852165" cy="2432305"/>
          </a:xfrm>
          <a:prstGeom prst="rect">
            <a:avLst/>
          </a:prstGeom>
        </p:spPr>
      </p:pic>
    </p:spTree>
    <p:extLst>
      <p:ext uri="{BB962C8B-B14F-4D97-AF65-F5344CB8AC3E}">
        <p14:creationId xmlns:p14="http://schemas.microsoft.com/office/powerpoint/2010/main" val="28362683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17" name="Content Placeholder 16">
            <a:extLst>
              <a:ext uri="{FF2B5EF4-FFF2-40B4-BE49-F238E27FC236}">
                <a16:creationId xmlns:a16="http://schemas.microsoft.com/office/drawing/2014/main" id="{5B309F17-318B-4078-B9D3-527E9265F6CD}"/>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621758" y="1574965"/>
            <a:ext cx="2144207" cy="2144207"/>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p:txBody>
          <a:bodyPr anchor="ctr">
            <a:normAutofit/>
          </a:bodyPr>
          <a:lstStyle/>
          <a:p>
            <a:pPr algn="just">
              <a:lnSpc>
                <a:spcPct val="200000"/>
              </a:lnSpc>
            </a:pPr>
            <a:r>
              <a:rPr lang="fa-IR" dirty="0"/>
              <a:t>چند مدل از ربات‌های پایه متحرک</a:t>
            </a:r>
          </a:p>
          <a:p>
            <a:pPr lvl="1" algn="just">
              <a:lnSpc>
                <a:spcPct val="200000"/>
              </a:lnSpc>
              <a:buFont typeface="Wingdings" panose="05000000000000000000" pitchFamily="2" charset="2"/>
              <a:buChar char="§"/>
            </a:pPr>
            <a:r>
              <a:rPr lang="fa-IR" dirty="0"/>
              <a:t>چرخدار</a:t>
            </a:r>
          </a:p>
          <a:p>
            <a:pPr lvl="1" algn="just">
              <a:lnSpc>
                <a:spcPct val="200000"/>
              </a:lnSpc>
              <a:buFont typeface="Wingdings" panose="05000000000000000000" pitchFamily="2" charset="2"/>
              <a:buChar char="§"/>
            </a:pPr>
            <a:r>
              <a:rPr lang="fa-IR" dirty="0"/>
              <a:t>پادار</a:t>
            </a:r>
          </a:p>
          <a:p>
            <a:pPr lvl="1" algn="just">
              <a:lnSpc>
                <a:spcPct val="200000"/>
              </a:lnSpc>
              <a:buFont typeface="Wingdings" panose="05000000000000000000" pitchFamily="2" charset="2"/>
              <a:buChar char="§"/>
            </a:pPr>
            <a:r>
              <a:rPr lang="fa-IR" dirty="0"/>
              <a:t>پرنده</a:t>
            </a:r>
          </a:p>
          <a:p>
            <a:pPr lvl="1" algn="just">
              <a:lnSpc>
                <a:spcPct val="200000"/>
              </a:lnSpc>
              <a:buFont typeface="Wingdings" panose="05000000000000000000" pitchFamily="2" charset="2"/>
              <a:buChar char="§"/>
            </a:pPr>
            <a:r>
              <a:rPr lang="fa-IR" dirty="0">
                <a:solidFill>
                  <a:schemeClr val="bg1">
                    <a:lumMod val="75000"/>
                  </a:schemeClr>
                </a:solidFill>
              </a:rPr>
              <a:t>روآبی</a:t>
            </a:r>
          </a:p>
          <a:p>
            <a:pPr lvl="1" algn="just">
              <a:lnSpc>
                <a:spcPct val="200000"/>
              </a:lnSpc>
              <a:buFont typeface="Wingdings" panose="05000000000000000000" pitchFamily="2" charset="2"/>
              <a:buChar char="§"/>
            </a:pPr>
            <a:r>
              <a:rPr lang="fa-IR" dirty="0">
                <a:solidFill>
                  <a:schemeClr val="bg1">
                    <a:lumMod val="75000"/>
                  </a:schemeClr>
                </a:solidFill>
              </a:rPr>
              <a:t>زیرآبی</a:t>
            </a:r>
          </a:p>
          <a:p>
            <a:pPr lvl="1" algn="just">
              <a:lnSpc>
                <a:spcPct val="200000"/>
              </a:lnSpc>
              <a:buFont typeface="Wingdings" panose="05000000000000000000" pitchFamily="2" charset="2"/>
              <a:buChar char="ü"/>
            </a:pPr>
            <a:endParaRPr lang="fa-IR" dirty="0"/>
          </a:p>
        </p:txBody>
      </p:sp>
      <p:pic>
        <p:nvPicPr>
          <p:cNvPr id="10" name="Picture 9">
            <a:extLst>
              <a:ext uri="{FF2B5EF4-FFF2-40B4-BE49-F238E27FC236}">
                <a16:creationId xmlns:a16="http://schemas.microsoft.com/office/drawing/2014/main" id="{C8279347-4B99-4A9D-B504-E70FD52915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68" y="960046"/>
            <a:ext cx="2596896" cy="2901559"/>
          </a:xfrm>
          <a:prstGeom prst="rect">
            <a:avLst/>
          </a:prstGeom>
        </p:spPr>
      </p:pic>
      <p:pic>
        <p:nvPicPr>
          <p:cNvPr id="12" name="Picture 11">
            <a:extLst>
              <a:ext uri="{FF2B5EF4-FFF2-40B4-BE49-F238E27FC236}">
                <a16:creationId xmlns:a16="http://schemas.microsoft.com/office/drawing/2014/main" id="{BD256A59-BA27-4A78-BF7E-00E0C2F6F3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0660" y="3295473"/>
            <a:ext cx="3354661" cy="1886997"/>
          </a:xfrm>
          <a:prstGeom prst="rect">
            <a:avLst/>
          </a:prstGeom>
        </p:spPr>
      </p:pic>
    </p:spTree>
    <p:extLst>
      <p:ext uri="{BB962C8B-B14F-4D97-AF65-F5344CB8AC3E}">
        <p14:creationId xmlns:p14="http://schemas.microsoft.com/office/powerpoint/2010/main" val="344249456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مقاومت</a:t>
            </a:r>
            <a:endParaRPr lang="en-US" dirty="0"/>
          </a:p>
        </p:txBody>
      </p:sp>
      <p:graphicFrame>
        <p:nvGraphicFramePr>
          <p:cNvPr id="2" name="Table 1">
            <a:extLst>
              <a:ext uri="{FF2B5EF4-FFF2-40B4-BE49-F238E27FC236}">
                <a16:creationId xmlns:a16="http://schemas.microsoft.com/office/drawing/2014/main" id="{E5A01966-4DCD-44DA-907E-BE45CAFC558D}"/>
              </a:ext>
            </a:extLst>
          </p:cNvPr>
          <p:cNvGraphicFramePr>
            <a:graphicFrameLocks noGrp="1"/>
          </p:cNvGraphicFramePr>
          <p:nvPr/>
        </p:nvGraphicFramePr>
        <p:xfrm>
          <a:off x="327365" y="1073888"/>
          <a:ext cx="2345686" cy="4079240"/>
        </p:xfrm>
        <a:graphic>
          <a:graphicData uri="http://schemas.openxmlformats.org/drawingml/2006/table">
            <a:tbl>
              <a:tblPr firstRow="1" bandRow="1">
                <a:tableStyleId>{5940675A-B579-460E-94D1-54222C63F5DA}</a:tableStyleId>
              </a:tblPr>
              <a:tblGrid>
                <a:gridCol w="1172843">
                  <a:extLst>
                    <a:ext uri="{9D8B030D-6E8A-4147-A177-3AD203B41FA5}">
                      <a16:colId xmlns:a16="http://schemas.microsoft.com/office/drawing/2014/main" val="2047238943"/>
                    </a:ext>
                  </a:extLst>
                </a:gridCol>
                <a:gridCol w="1172843">
                  <a:extLst>
                    <a:ext uri="{9D8B030D-6E8A-4147-A177-3AD203B41FA5}">
                      <a16:colId xmlns:a16="http://schemas.microsoft.com/office/drawing/2014/main" val="3808717640"/>
                    </a:ext>
                  </a:extLst>
                </a:gridCol>
              </a:tblGrid>
              <a:tr h="370840">
                <a:tc>
                  <a:txBody>
                    <a:bodyPr/>
                    <a:lstStyle/>
                    <a:p>
                      <a:pPr algn="ctr" rtl="1"/>
                      <a:r>
                        <a:rPr lang="fa-IR" sz="1400" dirty="0">
                          <a:cs typeface="B Nazanin" panose="00000400000000000000" pitchFamily="2" charset="-78"/>
                        </a:rPr>
                        <a:t>عدد</a:t>
                      </a:r>
                      <a:endParaRPr lang="en-US" sz="1400" dirty="0">
                        <a:cs typeface="B Nazanin" panose="00000400000000000000" pitchFamily="2" charset="-78"/>
                      </a:endParaRPr>
                    </a:p>
                  </a:txBody>
                  <a:tcPr>
                    <a:solidFill>
                      <a:schemeClr val="bg2">
                        <a:lumMod val="50000"/>
                      </a:schemeClr>
                    </a:solidFill>
                  </a:tcPr>
                </a:tc>
                <a:tc>
                  <a:txBody>
                    <a:bodyPr/>
                    <a:lstStyle/>
                    <a:p>
                      <a:pPr algn="ctr" rtl="1"/>
                      <a:r>
                        <a:rPr lang="fa-IR" sz="1400" dirty="0">
                          <a:cs typeface="B Nazanin" panose="00000400000000000000" pitchFamily="2" charset="-78"/>
                        </a:rPr>
                        <a:t>رنگ</a:t>
                      </a:r>
                      <a:endParaRPr lang="en-US" sz="1400" dirty="0">
                        <a:cs typeface="B Nazanin" panose="00000400000000000000" pitchFamily="2" charset="-78"/>
                      </a:endParaRPr>
                    </a:p>
                  </a:txBody>
                  <a:tcPr>
                    <a:solidFill>
                      <a:schemeClr val="bg2">
                        <a:lumMod val="50000"/>
                      </a:schemeClr>
                    </a:solidFill>
                  </a:tcPr>
                </a:tc>
                <a:extLst>
                  <a:ext uri="{0D108BD9-81ED-4DB2-BD59-A6C34878D82A}">
                    <a16:rowId xmlns:a16="http://schemas.microsoft.com/office/drawing/2014/main" val="1787526070"/>
                  </a:ext>
                </a:extLst>
              </a:tr>
              <a:tr h="370840">
                <a:tc>
                  <a:txBody>
                    <a:bodyPr/>
                    <a:lstStyle/>
                    <a:p>
                      <a:pPr algn="ctr" rtl="1"/>
                      <a:r>
                        <a:rPr lang="fa-IR" sz="1400" dirty="0">
                          <a:cs typeface="B Nazanin" panose="00000400000000000000" pitchFamily="2" charset="-78"/>
                        </a:rPr>
                        <a:t>0</a:t>
                      </a:r>
                      <a:endParaRPr lang="en-US" sz="1400" dirty="0">
                        <a:cs typeface="B Nazanin" panose="00000400000000000000" pitchFamily="2" charset="-78"/>
                      </a:endParaRPr>
                    </a:p>
                  </a:txBody>
                  <a:tcPr/>
                </a:tc>
                <a:tc>
                  <a:txBody>
                    <a:bodyPr/>
                    <a:lstStyle/>
                    <a:p>
                      <a:pPr algn="ctr" rtl="1"/>
                      <a:r>
                        <a:rPr lang="fa-IR" sz="1400" dirty="0">
                          <a:solidFill>
                            <a:schemeClr val="bg1"/>
                          </a:solidFill>
                          <a:cs typeface="B Nazanin" panose="00000400000000000000" pitchFamily="2" charset="-78"/>
                        </a:rPr>
                        <a:t>مشکی</a:t>
                      </a:r>
                      <a:endParaRPr lang="en-US" sz="1400" dirty="0">
                        <a:solidFill>
                          <a:schemeClr val="bg1"/>
                        </a:solidFill>
                        <a:cs typeface="B Nazanin" panose="00000400000000000000" pitchFamily="2" charset="-78"/>
                      </a:endParaRPr>
                    </a:p>
                  </a:txBody>
                  <a:tcPr>
                    <a:solidFill>
                      <a:schemeClr val="tx1"/>
                    </a:solidFill>
                  </a:tcPr>
                </a:tc>
                <a:extLst>
                  <a:ext uri="{0D108BD9-81ED-4DB2-BD59-A6C34878D82A}">
                    <a16:rowId xmlns:a16="http://schemas.microsoft.com/office/drawing/2014/main" val="1454669523"/>
                  </a:ext>
                </a:extLst>
              </a:tr>
              <a:tr h="370840">
                <a:tc>
                  <a:txBody>
                    <a:bodyPr/>
                    <a:lstStyle/>
                    <a:p>
                      <a:pPr algn="ctr" rtl="1"/>
                      <a:r>
                        <a:rPr lang="fa-IR" sz="1400" dirty="0">
                          <a:cs typeface="B Nazanin" panose="00000400000000000000" pitchFamily="2" charset="-78"/>
                        </a:rPr>
                        <a:t>1</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قهوه‌ای</a:t>
                      </a:r>
                      <a:endParaRPr lang="en-US" sz="1400" dirty="0">
                        <a:cs typeface="B Nazanin" panose="00000400000000000000" pitchFamily="2" charset="-78"/>
                      </a:endParaRPr>
                    </a:p>
                  </a:txBody>
                  <a:tcPr>
                    <a:solidFill>
                      <a:srgbClr val="996633"/>
                    </a:solidFill>
                  </a:tcPr>
                </a:tc>
                <a:extLst>
                  <a:ext uri="{0D108BD9-81ED-4DB2-BD59-A6C34878D82A}">
                    <a16:rowId xmlns:a16="http://schemas.microsoft.com/office/drawing/2014/main" val="3008101507"/>
                  </a:ext>
                </a:extLst>
              </a:tr>
              <a:tr h="370840">
                <a:tc>
                  <a:txBody>
                    <a:bodyPr/>
                    <a:lstStyle/>
                    <a:p>
                      <a:pPr algn="ctr" rtl="1"/>
                      <a:r>
                        <a:rPr lang="fa-IR" sz="1400" dirty="0">
                          <a:cs typeface="B Nazanin" panose="00000400000000000000" pitchFamily="2" charset="-78"/>
                        </a:rPr>
                        <a:t>2</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قرمز</a:t>
                      </a:r>
                      <a:endParaRPr lang="en-US" sz="1400" dirty="0">
                        <a:cs typeface="B Nazanin" panose="00000400000000000000" pitchFamily="2" charset="-78"/>
                      </a:endParaRPr>
                    </a:p>
                  </a:txBody>
                  <a:tcPr>
                    <a:solidFill>
                      <a:srgbClr val="FF0000"/>
                    </a:solidFill>
                  </a:tcPr>
                </a:tc>
                <a:extLst>
                  <a:ext uri="{0D108BD9-81ED-4DB2-BD59-A6C34878D82A}">
                    <a16:rowId xmlns:a16="http://schemas.microsoft.com/office/drawing/2014/main" val="1829559992"/>
                  </a:ext>
                </a:extLst>
              </a:tr>
              <a:tr h="370840">
                <a:tc>
                  <a:txBody>
                    <a:bodyPr/>
                    <a:lstStyle/>
                    <a:p>
                      <a:pPr algn="ctr" rtl="1"/>
                      <a:r>
                        <a:rPr lang="fa-IR" sz="1400" dirty="0">
                          <a:cs typeface="B Nazanin" panose="00000400000000000000" pitchFamily="2" charset="-78"/>
                        </a:rPr>
                        <a:t>3</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نارنجی</a:t>
                      </a:r>
                      <a:endParaRPr lang="en-US" sz="1400" dirty="0">
                        <a:cs typeface="B Nazanin" panose="00000400000000000000" pitchFamily="2" charset="-78"/>
                      </a:endParaRPr>
                    </a:p>
                  </a:txBody>
                  <a:tcPr>
                    <a:solidFill>
                      <a:srgbClr val="FF9933"/>
                    </a:solidFill>
                  </a:tcPr>
                </a:tc>
                <a:extLst>
                  <a:ext uri="{0D108BD9-81ED-4DB2-BD59-A6C34878D82A}">
                    <a16:rowId xmlns:a16="http://schemas.microsoft.com/office/drawing/2014/main" val="137564136"/>
                  </a:ext>
                </a:extLst>
              </a:tr>
              <a:tr h="370840">
                <a:tc>
                  <a:txBody>
                    <a:bodyPr/>
                    <a:lstStyle/>
                    <a:p>
                      <a:pPr algn="ctr" rtl="1"/>
                      <a:r>
                        <a:rPr lang="fa-IR" sz="1400" dirty="0">
                          <a:cs typeface="B Nazanin" panose="00000400000000000000" pitchFamily="2" charset="-78"/>
                        </a:rPr>
                        <a:t>4</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زرد</a:t>
                      </a:r>
                      <a:endParaRPr lang="en-US" sz="1400" dirty="0">
                        <a:cs typeface="B Nazanin" panose="00000400000000000000" pitchFamily="2" charset="-78"/>
                      </a:endParaRPr>
                    </a:p>
                  </a:txBody>
                  <a:tcPr>
                    <a:solidFill>
                      <a:srgbClr val="FFFF00"/>
                    </a:solidFill>
                  </a:tcPr>
                </a:tc>
                <a:extLst>
                  <a:ext uri="{0D108BD9-81ED-4DB2-BD59-A6C34878D82A}">
                    <a16:rowId xmlns:a16="http://schemas.microsoft.com/office/drawing/2014/main" val="455710798"/>
                  </a:ext>
                </a:extLst>
              </a:tr>
              <a:tr h="370840">
                <a:tc>
                  <a:txBody>
                    <a:bodyPr/>
                    <a:lstStyle/>
                    <a:p>
                      <a:pPr algn="ctr" rtl="1"/>
                      <a:r>
                        <a:rPr lang="fa-IR" sz="1400" dirty="0">
                          <a:cs typeface="B Nazanin" panose="00000400000000000000" pitchFamily="2" charset="-78"/>
                        </a:rPr>
                        <a:t>5</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سبز</a:t>
                      </a:r>
                      <a:endParaRPr lang="en-US" sz="1400" dirty="0">
                        <a:cs typeface="B Nazanin" panose="00000400000000000000" pitchFamily="2" charset="-78"/>
                      </a:endParaRPr>
                    </a:p>
                  </a:txBody>
                  <a:tcPr>
                    <a:solidFill>
                      <a:srgbClr val="00B050"/>
                    </a:solidFill>
                  </a:tcPr>
                </a:tc>
                <a:extLst>
                  <a:ext uri="{0D108BD9-81ED-4DB2-BD59-A6C34878D82A}">
                    <a16:rowId xmlns:a16="http://schemas.microsoft.com/office/drawing/2014/main" val="1866052056"/>
                  </a:ext>
                </a:extLst>
              </a:tr>
              <a:tr h="370840">
                <a:tc>
                  <a:txBody>
                    <a:bodyPr/>
                    <a:lstStyle/>
                    <a:p>
                      <a:pPr algn="ctr" rtl="1"/>
                      <a:r>
                        <a:rPr lang="fa-IR" sz="1400" dirty="0">
                          <a:cs typeface="B Nazanin" panose="00000400000000000000" pitchFamily="2" charset="-78"/>
                        </a:rPr>
                        <a:t>6</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آبی</a:t>
                      </a:r>
                      <a:endParaRPr lang="en-US" sz="1400" dirty="0">
                        <a:cs typeface="B Nazanin" panose="00000400000000000000" pitchFamily="2" charset="-78"/>
                      </a:endParaRPr>
                    </a:p>
                  </a:txBody>
                  <a:tcPr>
                    <a:solidFill>
                      <a:srgbClr val="00B0F0"/>
                    </a:solidFill>
                  </a:tcPr>
                </a:tc>
                <a:extLst>
                  <a:ext uri="{0D108BD9-81ED-4DB2-BD59-A6C34878D82A}">
                    <a16:rowId xmlns:a16="http://schemas.microsoft.com/office/drawing/2014/main" val="3819723312"/>
                  </a:ext>
                </a:extLst>
              </a:tr>
              <a:tr h="370840">
                <a:tc>
                  <a:txBody>
                    <a:bodyPr/>
                    <a:lstStyle/>
                    <a:p>
                      <a:pPr algn="ctr" rtl="1"/>
                      <a:r>
                        <a:rPr lang="fa-IR" sz="1400" dirty="0">
                          <a:cs typeface="B Nazanin" panose="00000400000000000000" pitchFamily="2" charset="-78"/>
                        </a:rPr>
                        <a:t>7</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بنفش</a:t>
                      </a:r>
                      <a:endParaRPr lang="en-US" sz="1400" dirty="0">
                        <a:cs typeface="B Nazanin" panose="00000400000000000000" pitchFamily="2" charset="-78"/>
                      </a:endParaRPr>
                    </a:p>
                  </a:txBody>
                  <a:tcPr>
                    <a:solidFill>
                      <a:srgbClr val="CC0099"/>
                    </a:solidFill>
                  </a:tcPr>
                </a:tc>
                <a:extLst>
                  <a:ext uri="{0D108BD9-81ED-4DB2-BD59-A6C34878D82A}">
                    <a16:rowId xmlns:a16="http://schemas.microsoft.com/office/drawing/2014/main" val="421256789"/>
                  </a:ext>
                </a:extLst>
              </a:tr>
              <a:tr h="370840">
                <a:tc>
                  <a:txBody>
                    <a:bodyPr/>
                    <a:lstStyle/>
                    <a:p>
                      <a:pPr algn="ctr" rtl="1"/>
                      <a:r>
                        <a:rPr lang="fa-IR" sz="1400" dirty="0">
                          <a:cs typeface="B Nazanin" panose="00000400000000000000" pitchFamily="2" charset="-78"/>
                        </a:rPr>
                        <a:t>8</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خاکستری</a:t>
                      </a:r>
                      <a:endParaRPr lang="en-US" sz="1400" dirty="0">
                        <a:cs typeface="B Nazanin" panose="00000400000000000000" pitchFamily="2" charset="-78"/>
                      </a:endParaRPr>
                    </a:p>
                  </a:txBody>
                  <a:tcPr>
                    <a:solidFill>
                      <a:srgbClr val="BCBEC0"/>
                    </a:solidFill>
                  </a:tcPr>
                </a:tc>
                <a:extLst>
                  <a:ext uri="{0D108BD9-81ED-4DB2-BD59-A6C34878D82A}">
                    <a16:rowId xmlns:a16="http://schemas.microsoft.com/office/drawing/2014/main" val="2218177645"/>
                  </a:ext>
                </a:extLst>
              </a:tr>
              <a:tr h="370840">
                <a:tc>
                  <a:txBody>
                    <a:bodyPr/>
                    <a:lstStyle/>
                    <a:p>
                      <a:pPr algn="ctr" rtl="1"/>
                      <a:r>
                        <a:rPr lang="fa-IR" sz="1400" dirty="0">
                          <a:cs typeface="B Nazanin" panose="00000400000000000000" pitchFamily="2" charset="-78"/>
                        </a:rPr>
                        <a:t>9</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سفید</a:t>
                      </a:r>
                      <a:endParaRPr lang="en-US" sz="1400" dirty="0">
                        <a:cs typeface="B Nazanin" panose="00000400000000000000" pitchFamily="2" charset="-78"/>
                      </a:endParaRPr>
                    </a:p>
                  </a:txBody>
                  <a:tcPr/>
                </a:tc>
                <a:extLst>
                  <a:ext uri="{0D108BD9-81ED-4DB2-BD59-A6C34878D82A}">
                    <a16:rowId xmlns:a16="http://schemas.microsoft.com/office/drawing/2014/main" val="249243365"/>
                  </a:ext>
                </a:extLst>
              </a:tr>
            </a:tbl>
          </a:graphicData>
        </a:graphic>
      </p:graphicFrame>
      <p:graphicFrame>
        <p:nvGraphicFramePr>
          <p:cNvPr id="12" name="Table 11">
            <a:extLst>
              <a:ext uri="{FF2B5EF4-FFF2-40B4-BE49-F238E27FC236}">
                <a16:creationId xmlns:a16="http://schemas.microsoft.com/office/drawing/2014/main" id="{C36E56A6-6C18-445D-ADF6-EB342A15C50D}"/>
              </a:ext>
            </a:extLst>
          </p:cNvPr>
          <p:cNvGraphicFramePr>
            <a:graphicFrameLocks noGrp="1"/>
          </p:cNvGraphicFramePr>
          <p:nvPr>
            <p:extLst>
              <p:ext uri="{D42A27DB-BD31-4B8C-83A1-F6EECF244321}">
                <p14:modId xmlns:p14="http://schemas.microsoft.com/office/powerpoint/2010/main" val="2609161294"/>
              </p:ext>
            </p:extLst>
          </p:nvPr>
        </p:nvGraphicFramePr>
        <p:xfrm>
          <a:off x="3009221" y="2928088"/>
          <a:ext cx="2345686" cy="2225040"/>
        </p:xfrm>
        <a:graphic>
          <a:graphicData uri="http://schemas.openxmlformats.org/drawingml/2006/table">
            <a:tbl>
              <a:tblPr firstRow="1" bandRow="1">
                <a:tableStyleId>{5940675A-B579-460E-94D1-54222C63F5DA}</a:tableStyleId>
              </a:tblPr>
              <a:tblGrid>
                <a:gridCol w="1172843">
                  <a:extLst>
                    <a:ext uri="{9D8B030D-6E8A-4147-A177-3AD203B41FA5}">
                      <a16:colId xmlns:a16="http://schemas.microsoft.com/office/drawing/2014/main" val="2047238943"/>
                    </a:ext>
                  </a:extLst>
                </a:gridCol>
                <a:gridCol w="1172843">
                  <a:extLst>
                    <a:ext uri="{9D8B030D-6E8A-4147-A177-3AD203B41FA5}">
                      <a16:colId xmlns:a16="http://schemas.microsoft.com/office/drawing/2014/main" val="3808717640"/>
                    </a:ext>
                  </a:extLst>
                </a:gridCol>
              </a:tblGrid>
              <a:tr h="370840">
                <a:tc>
                  <a:txBody>
                    <a:bodyPr/>
                    <a:lstStyle/>
                    <a:p>
                      <a:pPr algn="ctr" rtl="1"/>
                      <a:r>
                        <a:rPr lang="fa-IR" sz="1400" dirty="0">
                          <a:cs typeface="B Nazanin" panose="00000400000000000000" pitchFamily="2" charset="-78"/>
                        </a:rPr>
                        <a:t>تلورانس</a:t>
                      </a:r>
                      <a:endParaRPr lang="en-US" sz="1400" dirty="0">
                        <a:cs typeface="B Nazanin" panose="00000400000000000000" pitchFamily="2" charset="-78"/>
                      </a:endParaRPr>
                    </a:p>
                  </a:txBody>
                  <a:tcPr>
                    <a:solidFill>
                      <a:schemeClr val="bg2">
                        <a:lumMod val="50000"/>
                      </a:schemeClr>
                    </a:solidFill>
                  </a:tcPr>
                </a:tc>
                <a:tc>
                  <a:txBody>
                    <a:bodyPr/>
                    <a:lstStyle/>
                    <a:p>
                      <a:pPr algn="ctr" rtl="1"/>
                      <a:r>
                        <a:rPr lang="fa-IR" sz="1400" dirty="0">
                          <a:cs typeface="B Nazanin" panose="00000400000000000000" pitchFamily="2" charset="-78"/>
                        </a:rPr>
                        <a:t>رنگ</a:t>
                      </a:r>
                      <a:endParaRPr lang="en-US" sz="1400" dirty="0">
                        <a:cs typeface="B Nazanin" panose="00000400000000000000" pitchFamily="2" charset="-78"/>
                      </a:endParaRPr>
                    </a:p>
                  </a:txBody>
                  <a:tcPr>
                    <a:solidFill>
                      <a:schemeClr val="bg2">
                        <a:lumMod val="50000"/>
                      </a:schemeClr>
                    </a:solidFill>
                  </a:tcPr>
                </a:tc>
                <a:extLst>
                  <a:ext uri="{0D108BD9-81ED-4DB2-BD59-A6C34878D82A}">
                    <a16:rowId xmlns:a16="http://schemas.microsoft.com/office/drawing/2014/main" val="1787526070"/>
                  </a:ext>
                </a:extLst>
              </a:tr>
              <a:tr h="370840">
                <a:tc>
                  <a:txBody>
                    <a:bodyPr/>
                    <a:lstStyle/>
                    <a:p>
                      <a:pPr algn="ctr" rtl="1"/>
                      <a:r>
                        <a:rPr lang="fa-IR" sz="1400" dirty="0">
                          <a:cs typeface="B Nazanin" panose="00000400000000000000" pitchFamily="2" charset="-78"/>
                        </a:rPr>
                        <a:t>%1</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قهوه‌ای</a:t>
                      </a:r>
                      <a:endParaRPr lang="en-US" sz="1400" dirty="0">
                        <a:cs typeface="B Nazanin" panose="00000400000000000000" pitchFamily="2" charset="-78"/>
                      </a:endParaRPr>
                    </a:p>
                  </a:txBody>
                  <a:tcPr>
                    <a:solidFill>
                      <a:srgbClr val="996633"/>
                    </a:solidFill>
                  </a:tcPr>
                </a:tc>
                <a:extLst>
                  <a:ext uri="{0D108BD9-81ED-4DB2-BD59-A6C34878D82A}">
                    <a16:rowId xmlns:a16="http://schemas.microsoft.com/office/drawing/2014/main" val="1454669523"/>
                  </a:ext>
                </a:extLst>
              </a:tr>
              <a:tr h="370840">
                <a:tc>
                  <a:txBody>
                    <a:bodyPr/>
                    <a:lstStyle/>
                    <a:p>
                      <a:pPr algn="ctr" rtl="1"/>
                      <a:r>
                        <a:rPr lang="fa-IR" sz="1400" dirty="0">
                          <a:cs typeface="B Nazanin" panose="00000400000000000000" pitchFamily="2" charset="-78"/>
                        </a:rPr>
                        <a:t>%2</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قرمز</a:t>
                      </a:r>
                      <a:endParaRPr lang="en-US" sz="1400" dirty="0">
                        <a:cs typeface="B Nazanin" panose="00000400000000000000" pitchFamily="2" charset="-78"/>
                      </a:endParaRPr>
                    </a:p>
                  </a:txBody>
                  <a:tcPr>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008101507"/>
                  </a:ext>
                </a:extLst>
              </a:tr>
              <a:tr h="370840">
                <a:tc>
                  <a:txBody>
                    <a:bodyPr/>
                    <a:lstStyle/>
                    <a:p>
                      <a:pPr algn="ctr" rtl="1"/>
                      <a:r>
                        <a:rPr lang="fa-IR" sz="1400" dirty="0">
                          <a:cs typeface="B Nazanin" panose="00000400000000000000" pitchFamily="2" charset="-78"/>
                        </a:rPr>
                        <a:t>%5</a:t>
                      </a:r>
                      <a:endParaRPr lang="en-US" sz="1400" dirty="0">
                        <a:cs typeface="B Nazanin" panose="00000400000000000000" pitchFamily="2" charset="-78"/>
                      </a:endParaRPr>
                    </a:p>
                  </a:txBody>
                  <a:tcPr>
                    <a:lnR w="12700" cap="flat" cmpd="sng" algn="ctr">
                      <a:solidFill>
                        <a:schemeClr val="tx1"/>
                      </a:solidFill>
                      <a:prstDash val="solid"/>
                      <a:round/>
                      <a:headEnd type="none" w="med" len="med"/>
                      <a:tailEnd type="none" w="med" len="med"/>
                    </a:lnR>
                  </a:tcPr>
                </a:tc>
                <a:tc>
                  <a:txBody>
                    <a:bodyPr/>
                    <a:lstStyle/>
                    <a:p>
                      <a:pPr algn="ctr" rtl="1"/>
                      <a:r>
                        <a:rPr lang="fa-IR" sz="1400" dirty="0">
                          <a:cs typeface="B Nazanin" panose="00000400000000000000" pitchFamily="2" charset="-78"/>
                        </a:rPr>
                        <a:t>طلایی</a:t>
                      </a:r>
                      <a:endParaRPr lang="en-US" sz="1400" dirty="0">
                        <a:cs typeface="B Nazanin" panose="00000400000000000000" pitchFamily="2"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1829559992"/>
                  </a:ext>
                </a:extLst>
              </a:tr>
              <a:tr h="370840">
                <a:tc>
                  <a:txBody>
                    <a:bodyPr/>
                    <a:lstStyle/>
                    <a:p>
                      <a:pPr algn="ctr" rtl="1"/>
                      <a:r>
                        <a:rPr lang="fa-IR" sz="1400" dirty="0">
                          <a:cs typeface="B Nazanin" panose="00000400000000000000" pitchFamily="2" charset="-78"/>
                        </a:rPr>
                        <a:t>%10</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نقره‌ای</a:t>
                      </a:r>
                      <a:endParaRPr lang="en-US" sz="1400" dirty="0">
                        <a:cs typeface="B Nazanin" panose="00000400000000000000" pitchFamily="2" charset="-78"/>
                      </a:endParaRPr>
                    </a:p>
                  </a:txBody>
                  <a:tcP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37564136"/>
                  </a:ext>
                </a:extLst>
              </a:tr>
              <a:tr h="370840">
                <a:tc>
                  <a:txBody>
                    <a:bodyPr/>
                    <a:lstStyle/>
                    <a:p>
                      <a:pPr algn="ctr" rtl="1"/>
                      <a:r>
                        <a:rPr lang="fa-IR" sz="1400" dirty="0">
                          <a:cs typeface="B Nazanin" panose="00000400000000000000" pitchFamily="2" charset="-78"/>
                        </a:rPr>
                        <a:t>%20</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بی رنگ</a:t>
                      </a:r>
                      <a:endParaRPr lang="en-US" sz="1400" dirty="0">
                        <a:cs typeface="B Nazanin" panose="00000400000000000000" pitchFamily="2" charset="-78"/>
                      </a:endParaRPr>
                    </a:p>
                  </a:txBody>
                  <a:tcPr>
                    <a:noFill/>
                  </a:tcPr>
                </a:tc>
                <a:extLst>
                  <a:ext uri="{0D108BD9-81ED-4DB2-BD59-A6C34878D82A}">
                    <a16:rowId xmlns:a16="http://schemas.microsoft.com/office/drawing/2014/main" val="455710798"/>
                  </a:ext>
                </a:extLst>
              </a:tr>
            </a:tbl>
          </a:graphicData>
        </a:graphic>
      </p:graphicFrame>
      <p:sp>
        <p:nvSpPr>
          <p:cNvPr id="3" name="Rectangle 2">
            <a:extLst>
              <a:ext uri="{FF2B5EF4-FFF2-40B4-BE49-F238E27FC236}">
                <a16:creationId xmlns:a16="http://schemas.microsoft.com/office/drawing/2014/main" id="{E6F82B14-3D48-4263-A52D-C323B6AF2A7F}"/>
              </a:ext>
            </a:extLst>
          </p:cNvPr>
          <p:cNvSpPr/>
          <p:nvPr/>
        </p:nvSpPr>
        <p:spPr>
          <a:xfrm>
            <a:off x="4152710" y="1073888"/>
            <a:ext cx="6030818" cy="461665"/>
          </a:xfrm>
          <a:prstGeom prst="rect">
            <a:avLst/>
          </a:prstGeom>
        </p:spPr>
        <p:txBody>
          <a:bodyPr wrap="none">
            <a:spAutoFit/>
          </a:bodyPr>
          <a:lstStyle/>
          <a:p>
            <a:pPr lvl="0" algn="just" defTabSz="457200">
              <a:defRPr/>
            </a:pPr>
            <a:r>
              <a:rPr lang="fa-IR" sz="2400" b="1" dirty="0">
                <a:solidFill>
                  <a:prstClr val="black"/>
                </a:solidFill>
                <a:cs typeface="B Nazanin" panose="00000400000000000000" pitchFamily="2" charset="-78"/>
              </a:rPr>
              <a:t>برای خواندن مقدار مقاومت از روش زیر استفاده می‌کنیم:</a:t>
            </a:r>
          </a:p>
        </p:txBody>
      </p:sp>
      <p:sp>
        <p:nvSpPr>
          <p:cNvPr id="14" name="Content Placeholder 4">
            <a:extLst>
              <a:ext uri="{FF2B5EF4-FFF2-40B4-BE49-F238E27FC236}">
                <a16:creationId xmlns:a16="http://schemas.microsoft.com/office/drawing/2014/main" id="{02BCA615-690C-44A1-93FE-F8C8EED2B4C7}"/>
              </a:ext>
            </a:extLst>
          </p:cNvPr>
          <p:cNvSpPr txBox="1">
            <a:spLocks/>
          </p:cNvSpPr>
          <p:nvPr/>
        </p:nvSpPr>
        <p:spPr>
          <a:xfrm>
            <a:off x="5691077" y="1769323"/>
            <a:ext cx="4658994" cy="3355403"/>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731520" marR="0" lvl="2" indent="-182880" algn="just" defTabSz="914400" rtl="1" eaLnBrk="1" fontAlgn="auto" latinLnBrk="0" hangingPunct="1">
              <a:lnSpc>
                <a:spcPct val="90000"/>
              </a:lnSpc>
              <a:spcBef>
                <a:spcPts val="200"/>
              </a:spcBef>
              <a:spcAft>
                <a:spcPts val="400"/>
              </a:spcAft>
              <a:buClr>
                <a:srgbClr val="4E67C8"/>
              </a:buClr>
              <a:buSzPct val="80000"/>
              <a:buFont typeface="Wingdings" panose="05000000000000000000" pitchFamily="2" charset="2"/>
              <a:buChar char="§"/>
              <a:tabLst/>
              <a:defRPr/>
            </a:pPr>
            <a:r>
              <a:rPr kumimoji="0" lang="fa-IR"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ابتدا رنگ تلورانس را در سمت راست قرار می‌دهیم.</a:t>
            </a:r>
          </a:p>
          <a:p>
            <a:pPr marL="731520" marR="0" lvl="2" indent="-182880" algn="just" defTabSz="914400" rtl="1" eaLnBrk="1" fontAlgn="auto" latinLnBrk="0" hangingPunct="1">
              <a:lnSpc>
                <a:spcPct val="90000"/>
              </a:lnSpc>
              <a:spcBef>
                <a:spcPts val="200"/>
              </a:spcBef>
              <a:spcAft>
                <a:spcPts val="400"/>
              </a:spcAft>
              <a:buClr>
                <a:srgbClr val="4E67C8"/>
              </a:buClr>
              <a:buSzPct val="80000"/>
              <a:buFont typeface="Wingdings" panose="05000000000000000000" pitchFamily="2" charset="2"/>
              <a:buChar char="§"/>
              <a:tabLst/>
              <a:defRPr/>
            </a:pPr>
            <a:r>
              <a:rPr kumimoji="0" lang="fa-IR"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از سمت چپ دو رنگ اول نشان دهنده یک عدد دو رقمی بر حسب شماره رنگ جدول روبه‌رو می‌باشد. (رنگ اول دهگان و رنگ دوم یکان)</a:t>
            </a:r>
          </a:p>
          <a:p>
            <a:pPr marL="731520" marR="0" lvl="2" indent="-182880" algn="just" defTabSz="914400" rtl="1" eaLnBrk="1" fontAlgn="auto" latinLnBrk="0" hangingPunct="1">
              <a:lnSpc>
                <a:spcPct val="90000"/>
              </a:lnSpc>
              <a:spcBef>
                <a:spcPts val="200"/>
              </a:spcBef>
              <a:spcAft>
                <a:spcPts val="400"/>
              </a:spcAft>
              <a:buClr>
                <a:srgbClr val="4E67C8"/>
              </a:buClr>
              <a:buSzPct val="80000"/>
              <a:buFont typeface="Wingdings" panose="05000000000000000000" pitchFamily="2" charset="2"/>
              <a:buChar char="§"/>
              <a:tabLst/>
              <a:defRPr/>
            </a:pPr>
            <a:r>
              <a:rPr kumimoji="0" lang="fa-IR" sz="2400" b="0" i="0" u="none" strike="noStrike" kern="1200" cap="none" spc="0" normalizeH="0" baseline="0" noProof="0" dirty="0">
                <a:ln>
                  <a:noFill/>
                </a:ln>
                <a:solidFill>
                  <a:prstClr val="white">
                    <a:lumMod val="75000"/>
                  </a:prstClr>
                </a:solidFill>
                <a:effectLst/>
                <a:uLnTx/>
                <a:uFillTx/>
                <a:latin typeface="Corbel" panose="020B0503020204020204"/>
                <a:ea typeface="+mn-ea"/>
                <a:cs typeface="B Nazanin" panose="00000400000000000000" pitchFamily="2" charset="-78"/>
              </a:rPr>
              <a:t>به تعداد رقم رنگ سوم مقابل عدد حاصل از مرحله قبل صفر می‌گذاریم.</a:t>
            </a:r>
          </a:p>
          <a:p>
            <a:pPr marL="45720" marR="0" lvl="0" indent="0" algn="just" defTabSz="914400" rtl="1" eaLnBrk="1" fontAlgn="auto" latinLnBrk="0" hangingPunct="1">
              <a:lnSpc>
                <a:spcPct val="90000"/>
              </a:lnSpc>
              <a:spcBef>
                <a:spcPts val="1400"/>
              </a:spcBef>
              <a:spcAft>
                <a:spcPts val="0"/>
              </a:spcAft>
              <a:buClr>
                <a:srgbClr val="4E67C8"/>
              </a:buClr>
              <a:buSzPct val="80000"/>
              <a:buFont typeface="Corbel" pitchFamily="34" charset="0"/>
              <a:buNone/>
              <a:tabLst/>
              <a:defRPr/>
            </a:pPr>
            <a:endParaRPr kumimoji="0" lang="en-US" sz="2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p:txBody>
      </p:sp>
      <p:pic>
        <p:nvPicPr>
          <p:cNvPr id="15" name="Picture 14">
            <a:extLst>
              <a:ext uri="{FF2B5EF4-FFF2-40B4-BE49-F238E27FC236}">
                <a16:creationId xmlns:a16="http://schemas.microsoft.com/office/drawing/2014/main" id="{32EEE126-226E-4E55-A6EE-6F7B0C10F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077" y="4142343"/>
            <a:ext cx="3852165" cy="243230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62076D2-1B5C-4180-88CA-34D8954FF135}"/>
                  </a:ext>
                </a:extLst>
              </p14:cNvPr>
              <p14:cNvContentPartPr/>
              <p14:nvPr/>
            </p14:nvContentPartPr>
            <p14:xfrm>
              <a:off x="7171119" y="5095481"/>
              <a:ext cx="446040" cy="724680"/>
            </p14:xfrm>
          </p:contentPart>
        </mc:Choice>
        <mc:Fallback xmlns="">
          <p:pic>
            <p:nvPicPr>
              <p:cNvPr id="4" name="Ink 3">
                <a:extLst>
                  <a:ext uri="{FF2B5EF4-FFF2-40B4-BE49-F238E27FC236}">
                    <a16:creationId xmlns:a16="http://schemas.microsoft.com/office/drawing/2014/main" id="{262076D2-1B5C-4180-88CA-34D8954FF135}"/>
                  </a:ext>
                </a:extLst>
              </p:cNvPr>
              <p:cNvPicPr/>
              <p:nvPr/>
            </p:nvPicPr>
            <p:blipFill>
              <a:blip r:embed="rId4"/>
              <a:stretch>
                <a:fillRect/>
              </a:stretch>
            </p:blipFill>
            <p:spPr>
              <a:xfrm>
                <a:off x="7160679" y="5085761"/>
                <a:ext cx="467280" cy="745560"/>
              </a:xfrm>
              <a:prstGeom prst="rect">
                <a:avLst/>
              </a:prstGeom>
            </p:spPr>
          </p:pic>
        </mc:Fallback>
      </mc:AlternateContent>
    </p:spTree>
    <p:extLst>
      <p:ext uri="{BB962C8B-B14F-4D97-AF65-F5344CB8AC3E}">
        <p14:creationId xmlns:p14="http://schemas.microsoft.com/office/powerpoint/2010/main" val="313126176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مقاومت</a:t>
            </a:r>
            <a:endParaRPr lang="en-US" dirty="0"/>
          </a:p>
        </p:txBody>
      </p:sp>
      <p:pic>
        <p:nvPicPr>
          <p:cNvPr id="4" name="Picture 3">
            <a:extLst>
              <a:ext uri="{FF2B5EF4-FFF2-40B4-BE49-F238E27FC236}">
                <a16:creationId xmlns:a16="http://schemas.microsoft.com/office/drawing/2014/main" id="{28E3B329-3D7C-474C-9653-B6FE8B7E4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3286" y="4115346"/>
            <a:ext cx="2902309" cy="2075561"/>
          </a:xfrm>
          <a:prstGeom prst="rect">
            <a:avLst/>
          </a:prstGeom>
        </p:spPr>
      </p:pic>
      <p:graphicFrame>
        <p:nvGraphicFramePr>
          <p:cNvPr id="2" name="Table 1">
            <a:extLst>
              <a:ext uri="{FF2B5EF4-FFF2-40B4-BE49-F238E27FC236}">
                <a16:creationId xmlns:a16="http://schemas.microsoft.com/office/drawing/2014/main" id="{E5A01966-4DCD-44DA-907E-BE45CAFC558D}"/>
              </a:ext>
            </a:extLst>
          </p:cNvPr>
          <p:cNvGraphicFramePr>
            <a:graphicFrameLocks noGrp="1"/>
          </p:cNvGraphicFramePr>
          <p:nvPr/>
        </p:nvGraphicFramePr>
        <p:xfrm>
          <a:off x="327365" y="1073888"/>
          <a:ext cx="2345686" cy="4079240"/>
        </p:xfrm>
        <a:graphic>
          <a:graphicData uri="http://schemas.openxmlformats.org/drawingml/2006/table">
            <a:tbl>
              <a:tblPr firstRow="1" bandRow="1">
                <a:tableStyleId>{5940675A-B579-460E-94D1-54222C63F5DA}</a:tableStyleId>
              </a:tblPr>
              <a:tblGrid>
                <a:gridCol w="1172843">
                  <a:extLst>
                    <a:ext uri="{9D8B030D-6E8A-4147-A177-3AD203B41FA5}">
                      <a16:colId xmlns:a16="http://schemas.microsoft.com/office/drawing/2014/main" val="2047238943"/>
                    </a:ext>
                  </a:extLst>
                </a:gridCol>
                <a:gridCol w="1172843">
                  <a:extLst>
                    <a:ext uri="{9D8B030D-6E8A-4147-A177-3AD203B41FA5}">
                      <a16:colId xmlns:a16="http://schemas.microsoft.com/office/drawing/2014/main" val="3808717640"/>
                    </a:ext>
                  </a:extLst>
                </a:gridCol>
              </a:tblGrid>
              <a:tr h="370840">
                <a:tc>
                  <a:txBody>
                    <a:bodyPr/>
                    <a:lstStyle/>
                    <a:p>
                      <a:pPr algn="ctr" rtl="1"/>
                      <a:r>
                        <a:rPr lang="fa-IR" sz="1400" dirty="0">
                          <a:cs typeface="B Nazanin" panose="00000400000000000000" pitchFamily="2" charset="-78"/>
                        </a:rPr>
                        <a:t>عدد</a:t>
                      </a:r>
                      <a:endParaRPr lang="en-US" sz="1400" dirty="0">
                        <a:cs typeface="B Nazanin" panose="00000400000000000000" pitchFamily="2" charset="-78"/>
                      </a:endParaRPr>
                    </a:p>
                  </a:txBody>
                  <a:tcPr>
                    <a:solidFill>
                      <a:schemeClr val="bg2">
                        <a:lumMod val="50000"/>
                      </a:schemeClr>
                    </a:solidFill>
                  </a:tcPr>
                </a:tc>
                <a:tc>
                  <a:txBody>
                    <a:bodyPr/>
                    <a:lstStyle/>
                    <a:p>
                      <a:pPr algn="ctr" rtl="1"/>
                      <a:r>
                        <a:rPr lang="fa-IR" sz="1400" dirty="0">
                          <a:cs typeface="B Nazanin" panose="00000400000000000000" pitchFamily="2" charset="-78"/>
                        </a:rPr>
                        <a:t>رنگ</a:t>
                      </a:r>
                      <a:endParaRPr lang="en-US" sz="1400" dirty="0">
                        <a:cs typeface="B Nazanin" panose="00000400000000000000" pitchFamily="2" charset="-78"/>
                      </a:endParaRPr>
                    </a:p>
                  </a:txBody>
                  <a:tcPr>
                    <a:solidFill>
                      <a:schemeClr val="bg2">
                        <a:lumMod val="50000"/>
                      </a:schemeClr>
                    </a:solidFill>
                  </a:tcPr>
                </a:tc>
                <a:extLst>
                  <a:ext uri="{0D108BD9-81ED-4DB2-BD59-A6C34878D82A}">
                    <a16:rowId xmlns:a16="http://schemas.microsoft.com/office/drawing/2014/main" val="1787526070"/>
                  </a:ext>
                </a:extLst>
              </a:tr>
              <a:tr h="370840">
                <a:tc>
                  <a:txBody>
                    <a:bodyPr/>
                    <a:lstStyle/>
                    <a:p>
                      <a:pPr algn="ctr" rtl="1"/>
                      <a:r>
                        <a:rPr lang="fa-IR" sz="1400" dirty="0">
                          <a:cs typeface="B Nazanin" panose="00000400000000000000" pitchFamily="2" charset="-78"/>
                        </a:rPr>
                        <a:t>0</a:t>
                      </a:r>
                      <a:endParaRPr lang="en-US" sz="1400" dirty="0">
                        <a:cs typeface="B Nazanin" panose="00000400000000000000" pitchFamily="2" charset="-78"/>
                      </a:endParaRPr>
                    </a:p>
                  </a:txBody>
                  <a:tcPr/>
                </a:tc>
                <a:tc>
                  <a:txBody>
                    <a:bodyPr/>
                    <a:lstStyle/>
                    <a:p>
                      <a:pPr algn="ctr" rtl="1"/>
                      <a:r>
                        <a:rPr lang="fa-IR" sz="1400" dirty="0">
                          <a:solidFill>
                            <a:schemeClr val="bg1"/>
                          </a:solidFill>
                          <a:cs typeface="B Nazanin" panose="00000400000000000000" pitchFamily="2" charset="-78"/>
                        </a:rPr>
                        <a:t>مشکی</a:t>
                      </a:r>
                      <a:endParaRPr lang="en-US" sz="1400" dirty="0">
                        <a:solidFill>
                          <a:schemeClr val="bg1"/>
                        </a:solidFill>
                        <a:cs typeface="B Nazanin" panose="00000400000000000000" pitchFamily="2" charset="-78"/>
                      </a:endParaRPr>
                    </a:p>
                  </a:txBody>
                  <a:tcPr>
                    <a:solidFill>
                      <a:schemeClr val="tx1"/>
                    </a:solidFill>
                  </a:tcPr>
                </a:tc>
                <a:extLst>
                  <a:ext uri="{0D108BD9-81ED-4DB2-BD59-A6C34878D82A}">
                    <a16:rowId xmlns:a16="http://schemas.microsoft.com/office/drawing/2014/main" val="1454669523"/>
                  </a:ext>
                </a:extLst>
              </a:tr>
              <a:tr h="370840">
                <a:tc>
                  <a:txBody>
                    <a:bodyPr/>
                    <a:lstStyle/>
                    <a:p>
                      <a:pPr algn="ctr" rtl="1"/>
                      <a:r>
                        <a:rPr lang="fa-IR" sz="1400" dirty="0">
                          <a:cs typeface="B Nazanin" panose="00000400000000000000" pitchFamily="2" charset="-78"/>
                        </a:rPr>
                        <a:t>1</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قهوه‌ای</a:t>
                      </a:r>
                      <a:endParaRPr lang="en-US" sz="1400" dirty="0">
                        <a:cs typeface="B Nazanin" panose="00000400000000000000" pitchFamily="2" charset="-78"/>
                      </a:endParaRPr>
                    </a:p>
                  </a:txBody>
                  <a:tcPr>
                    <a:solidFill>
                      <a:srgbClr val="996633"/>
                    </a:solidFill>
                  </a:tcPr>
                </a:tc>
                <a:extLst>
                  <a:ext uri="{0D108BD9-81ED-4DB2-BD59-A6C34878D82A}">
                    <a16:rowId xmlns:a16="http://schemas.microsoft.com/office/drawing/2014/main" val="3008101507"/>
                  </a:ext>
                </a:extLst>
              </a:tr>
              <a:tr h="370840">
                <a:tc>
                  <a:txBody>
                    <a:bodyPr/>
                    <a:lstStyle/>
                    <a:p>
                      <a:pPr algn="ctr" rtl="1"/>
                      <a:r>
                        <a:rPr lang="fa-IR" sz="1400" dirty="0">
                          <a:cs typeface="B Nazanin" panose="00000400000000000000" pitchFamily="2" charset="-78"/>
                        </a:rPr>
                        <a:t>2</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قرمز</a:t>
                      </a:r>
                      <a:endParaRPr lang="en-US" sz="1400" dirty="0">
                        <a:cs typeface="B Nazanin" panose="00000400000000000000" pitchFamily="2" charset="-78"/>
                      </a:endParaRPr>
                    </a:p>
                  </a:txBody>
                  <a:tcPr>
                    <a:solidFill>
                      <a:srgbClr val="FF0000"/>
                    </a:solidFill>
                  </a:tcPr>
                </a:tc>
                <a:extLst>
                  <a:ext uri="{0D108BD9-81ED-4DB2-BD59-A6C34878D82A}">
                    <a16:rowId xmlns:a16="http://schemas.microsoft.com/office/drawing/2014/main" val="1829559992"/>
                  </a:ext>
                </a:extLst>
              </a:tr>
              <a:tr h="370840">
                <a:tc>
                  <a:txBody>
                    <a:bodyPr/>
                    <a:lstStyle/>
                    <a:p>
                      <a:pPr algn="ctr" rtl="1"/>
                      <a:r>
                        <a:rPr lang="fa-IR" sz="1400" dirty="0">
                          <a:cs typeface="B Nazanin" panose="00000400000000000000" pitchFamily="2" charset="-78"/>
                        </a:rPr>
                        <a:t>3</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نارنجی</a:t>
                      </a:r>
                      <a:endParaRPr lang="en-US" sz="1400" dirty="0">
                        <a:cs typeface="B Nazanin" panose="00000400000000000000" pitchFamily="2" charset="-78"/>
                      </a:endParaRPr>
                    </a:p>
                  </a:txBody>
                  <a:tcPr>
                    <a:solidFill>
                      <a:srgbClr val="FF9933"/>
                    </a:solidFill>
                  </a:tcPr>
                </a:tc>
                <a:extLst>
                  <a:ext uri="{0D108BD9-81ED-4DB2-BD59-A6C34878D82A}">
                    <a16:rowId xmlns:a16="http://schemas.microsoft.com/office/drawing/2014/main" val="137564136"/>
                  </a:ext>
                </a:extLst>
              </a:tr>
              <a:tr h="370840">
                <a:tc>
                  <a:txBody>
                    <a:bodyPr/>
                    <a:lstStyle/>
                    <a:p>
                      <a:pPr algn="ctr" rtl="1"/>
                      <a:r>
                        <a:rPr lang="fa-IR" sz="1400" dirty="0">
                          <a:cs typeface="B Nazanin" panose="00000400000000000000" pitchFamily="2" charset="-78"/>
                        </a:rPr>
                        <a:t>4</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زرد</a:t>
                      </a:r>
                      <a:endParaRPr lang="en-US" sz="1400" dirty="0">
                        <a:cs typeface="B Nazanin" panose="00000400000000000000" pitchFamily="2" charset="-78"/>
                      </a:endParaRPr>
                    </a:p>
                  </a:txBody>
                  <a:tcPr>
                    <a:solidFill>
                      <a:srgbClr val="FFFF00"/>
                    </a:solidFill>
                  </a:tcPr>
                </a:tc>
                <a:extLst>
                  <a:ext uri="{0D108BD9-81ED-4DB2-BD59-A6C34878D82A}">
                    <a16:rowId xmlns:a16="http://schemas.microsoft.com/office/drawing/2014/main" val="455710798"/>
                  </a:ext>
                </a:extLst>
              </a:tr>
              <a:tr h="370840">
                <a:tc>
                  <a:txBody>
                    <a:bodyPr/>
                    <a:lstStyle/>
                    <a:p>
                      <a:pPr algn="ctr" rtl="1"/>
                      <a:r>
                        <a:rPr lang="fa-IR" sz="1400" dirty="0">
                          <a:cs typeface="B Nazanin" panose="00000400000000000000" pitchFamily="2" charset="-78"/>
                        </a:rPr>
                        <a:t>5</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سبز</a:t>
                      </a:r>
                      <a:endParaRPr lang="en-US" sz="1400" dirty="0">
                        <a:cs typeface="B Nazanin" panose="00000400000000000000" pitchFamily="2" charset="-78"/>
                      </a:endParaRPr>
                    </a:p>
                  </a:txBody>
                  <a:tcPr>
                    <a:solidFill>
                      <a:srgbClr val="00B050"/>
                    </a:solidFill>
                  </a:tcPr>
                </a:tc>
                <a:extLst>
                  <a:ext uri="{0D108BD9-81ED-4DB2-BD59-A6C34878D82A}">
                    <a16:rowId xmlns:a16="http://schemas.microsoft.com/office/drawing/2014/main" val="1866052056"/>
                  </a:ext>
                </a:extLst>
              </a:tr>
              <a:tr h="370840">
                <a:tc>
                  <a:txBody>
                    <a:bodyPr/>
                    <a:lstStyle/>
                    <a:p>
                      <a:pPr algn="ctr" rtl="1"/>
                      <a:r>
                        <a:rPr lang="fa-IR" sz="1400" dirty="0">
                          <a:cs typeface="B Nazanin" panose="00000400000000000000" pitchFamily="2" charset="-78"/>
                        </a:rPr>
                        <a:t>6</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آبی</a:t>
                      </a:r>
                      <a:endParaRPr lang="en-US" sz="1400" dirty="0">
                        <a:cs typeface="B Nazanin" panose="00000400000000000000" pitchFamily="2" charset="-78"/>
                      </a:endParaRPr>
                    </a:p>
                  </a:txBody>
                  <a:tcPr>
                    <a:solidFill>
                      <a:srgbClr val="00B0F0"/>
                    </a:solidFill>
                  </a:tcPr>
                </a:tc>
                <a:extLst>
                  <a:ext uri="{0D108BD9-81ED-4DB2-BD59-A6C34878D82A}">
                    <a16:rowId xmlns:a16="http://schemas.microsoft.com/office/drawing/2014/main" val="3819723312"/>
                  </a:ext>
                </a:extLst>
              </a:tr>
              <a:tr h="370840">
                <a:tc>
                  <a:txBody>
                    <a:bodyPr/>
                    <a:lstStyle/>
                    <a:p>
                      <a:pPr algn="ctr" rtl="1"/>
                      <a:r>
                        <a:rPr lang="fa-IR" sz="1400" dirty="0">
                          <a:cs typeface="B Nazanin" panose="00000400000000000000" pitchFamily="2" charset="-78"/>
                        </a:rPr>
                        <a:t>7</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بنفش</a:t>
                      </a:r>
                      <a:endParaRPr lang="en-US" sz="1400" dirty="0">
                        <a:cs typeface="B Nazanin" panose="00000400000000000000" pitchFamily="2" charset="-78"/>
                      </a:endParaRPr>
                    </a:p>
                  </a:txBody>
                  <a:tcPr>
                    <a:solidFill>
                      <a:srgbClr val="CC0099"/>
                    </a:solidFill>
                  </a:tcPr>
                </a:tc>
                <a:extLst>
                  <a:ext uri="{0D108BD9-81ED-4DB2-BD59-A6C34878D82A}">
                    <a16:rowId xmlns:a16="http://schemas.microsoft.com/office/drawing/2014/main" val="421256789"/>
                  </a:ext>
                </a:extLst>
              </a:tr>
              <a:tr h="370840">
                <a:tc>
                  <a:txBody>
                    <a:bodyPr/>
                    <a:lstStyle/>
                    <a:p>
                      <a:pPr algn="ctr" rtl="1"/>
                      <a:r>
                        <a:rPr lang="fa-IR" sz="1400" dirty="0">
                          <a:cs typeface="B Nazanin" panose="00000400000000000000" pitchFamily="2" charset="-78"/>
                        </a:rPr>
                        <a:t>8</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خاکستری</a:t>
                      </a:r>
                      <a:endParaRPr lang="en-US" sz="1400" dirty="0">
                        <a:cs typeface="B Nazanin" panose="00000400000000000000" pitchFamily="2" charset="-78"/>
                      </a:endParaRPr>
                    </a:p>
                  </a:txBody>
                  <a:tcPr>
                    <a:solidFill>
                      <a:srgbClr val="BCBEC0"/>
                    </a:solidFill>
                  </a:tcPr>
                </a:tc>
                <a:extLst>
                  <a:ext uri="{0D108BD9-81ED-4DB2-BD59-A6C34878D82A}">
                    <a16:rowId xmlns:a16="http://schemas.microsoft.com/office/drawing/2014/main" val="2218177645"/>
                  </a:ext>
                </a:extLst>
              </a:tr>
              <a:tr h="370840">
                <a:tc>
                  <a:txBody>
                    <a:bodyPr/>
                    <a:lstStyle/>
                    <a:p>
                      <a:pPr algn="ctr" rtl="1"/>
                      <a:r>
                        <a:rPr lang="fa-IR" sz="1400" dirty="0">
                          <a:cs typeface="B Nazanin" panose="00000400000000000000" pitchFamily="2" charset="-78"/>
                        </a:rPr>
                        <a:t>9</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سفید</a:t>
                      </a:r>
                      <a:endParaRPr lang="en-US" sz="1400" dirty="0">
                        <a:cs typeface="B Nazanin" panose="00000400000000000000" pitchFamily="2" charset="-78"/>
                      </a:endParaRPr>
                    </a:p>
                  </a:txBody>
                  <a:tcPr/>
                </a:tc>
                <a:extLst>
                  <a:ext uri="{0D108BD9-81ED-4DB2-BD59-A6C34878D82A}">
                    <a16:rowId xmlns:a16="http://schemas.microsoft.com/office/drawing/2014/main" val="249243365"/>
                  </a:ext>
                </a:extLst>
              </a:tr>
            </a:tbl>
          </a:graphicData>
        </a:graphic>
      </p:graphicFrame>
      <p:graphicFrame>
        <p:nvGraphicFramePr>
          <p:cNvPr id="12" name="Table 11">
            <a:extLst>
              <a:ext uri="{FF2B5EF4-FFF2-40B4-BE49-F238E27FC236}">
                <a16:creationId xmlns:a16="http://schemas.microsoft.com/office/drawing/2014/main" id="{C36E56A6-6C18-445D-ADF6-EB342A15C50D}"/>
              </a:ext>
            </a:extLst>
          </p:cNvPr>
          <p:cNvGraphicFramePr>
            <a:graphicFrameLocks noGrp="1"/>
          </p:cNvGraphicFramePr>
          <p:nvPr>
            <p:extLst>
              <p:ext uri="{D42A27DB-BD31-4B8C-83A1-F6EECF244321}">
                <p14:modId xmlns:p14="http://schemas.microsoft.com/office/powerpoint/2010/main" val="749060364"/>
              </p:ext>
            </p:extLst>
          </p:nvPr>
        </p:nvGraphicFramePr>
        <p:xfrm>
          <a:off x="2979867" y="2928088"/>
          <a:ext cx="2345686" cy="2225040"/>
        </p:xfrm>
        <a:graphic>
          <a:graphicData uri="http://schemas.openxmlformats.org/drawingml/2006/table">
            <a:tbl>
              <a:tblPr firstRow="1" bandRow="1">
                <a:tableStyleId>{5940675A-B579-460E-94D1-54222C63F5DA}</a:tableStyleId>
              </a:tblPr>
              <a:tblGrid>
                <a:gridCol w="1172843">
                  <a:extLst>
                    <a:ext uri="{9D8B030D-6E8A-4147-A177-3AD203B41FA5}">
                      <a16:colId xmlns:a16="http://schemas.microsoft.com/office/drawing/2014/main" val="2047238943"/>
                    </a:ext>
                  </a:extLst>
                </a:gridCol>
                <a:gridCol w="1172843">
                  <a:extLst>
                    <a:ext uri="{9D8B030D-6E8A-4147-A177-3AD203B41FA5}">
                      <a16:colId xmlns:a16="http://schemas.microsoft.com/office/drawing/2014/main" val="3808717640"/>
                    </a:ext>
                  </a:extLst>
                </a:gridCol>
              </a:tblGrid>
              <a:tr h="370840">
                <a:tc>
                  <a:txBody>
                    <a:bodyPr/>
                    <a:lstStyle/>
                    <a:p>
                      <a:pPr algn="ctr" rtl="1"/>
                      <a:r>
                        <a:rPr lang="fa-IR" sz="1400" dirty="0">
                          <a:cs typeface="B Nazanin" panose="00000400000000000000" pitchFamily="2" charset="-78"/>
                        </a:rPr>
                        <a:t>تلورانس</a:t>
                      </a:r>
                      <a:endParaRPr lang="en-US" sz="1400" dirty="0">
                        <a:cs typeface="B Nazanin" panose="00000400000000000000" pitchFamily="2" charset="-78"/>
                      </a:endParaRPr>
                    </a:p>
                  </a:txBody>
                  <a:tcPr>
                    <a:solidFill>
                      <a:schemeClr val="bg2">
                        <a:lumMod val="50000"/>
                      </a:schemeClr>
                    </a:solidFill>
                  </a:tcPr>
                </a:tc>
                <a:tc>
                  <a:txBody>
                    <a:bodyPr/>
                    <a:lstStyle/>
                    <a:p>
                      <a:pPr algn="ctr" rtl="1"/>
                      <a:r>
                        <a:rPr lang="fa-IR" sz="1400" dirty="0">
                          <a:cs typeface="B Nazanin" panose="00000400000000000000" pitchFamily="2" charset="-78"/>
                        </a:rPr>
                        <a:t>رنگ</a:t>
                      </a:r>
                      <a:endParaRPr lang="en-US" sz="1400" dirty="0">
                        <a:cs typeface="B Nazanin" panose="00000400000000000000" pitchFamily="2" charset="-78"/>
                      </a:endParaRPr>
                    </a:p>
                  </a:txBody>
                  <a:tcPr>
                    <a:solidFill>
                      <a:schemeClr val="bg2">
                        <a:lumMod val="50000"/>
                      </a:schemeClr>
                    </a:solidFill>
                  </a:tcPr>
                </a:tc>
                <a:extLst>
                  <a:ext uri="{0D108BD9-81ED-4DB2-BD59-A6C34878D82A}">
                    <a16:rowId xmlns:a16="http://schemas.microsoft.com/office/drawing/2014/main" val="1787526070"/>
                  </a:ext>
                </a:extLst>
              </a:tr>
              <a:tr h="370840">
                <a:tc>
                  <a:txBody>
                    <a:bodyPr/>
                    <a:lstStyle/>
                    <a:p>
                      <a:pPr algn="ctr" rtl="1"/>
                      <a:r>
                        <a:rPr lang="fa-IR" sz="1400" dirty="0">
                          <a:cs typeface="B Nazanin" panose="00000400000000000000" pitchFamily="2" charset="-78"/>
                        </a:rPr>
                        <a:t>%1</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قهوه‌ای</a:t>
                      </a:r>
                      <a:endParaRPr lang="en-US" sz="1400" dirty="0">
                        <a:cs typeface="B Nazanin" panose="00000400000000000000" pitchFamily="2" charset="-78"/>
                      </a:endParaRPr>
                    </a:p>
                  </a:txBody>
                  <a:tcPr>
                    <a:solidFill>
                      <a:srgbClr val="996633"/>
                    </a:solidFill>
                  </a:tcPr>
                </a:tc>
                <a:extLst>
                  <a:ext uri="{0D108BD9-81ED-4DB2-BD59-A6C34878D82A}">
                    <a16:rowId xmlns:a16="http://schemas.microsoft.com/office/drawing/2014/main" val="1454669523"/>
                  </a:ext>
                </a:extLst>
              </a:tr>
              <a:tr h="370840">
                <a:tc>
                  <a:txBody>
                    <a:bodyPr/>
                    <a:lstStyle/>
                    <a:p>
                      <a:pPr algn="ctr" rtl="1"/>
                      <a:r>
                        <a:rPr lang="fa-IR" sz="1400" dirty="0">
                          <a:cs typeface="B Nazanin" panose="00000400000000000000" pitchFamily="2" charset="-78"/>
                        </a:rPr>
                        <a:t>%2</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قرمز</a:t>
                      </a:r>
                      <a:endParaRPr lang="en-US" sz="1400" dirty="0">
                        <a:cs typeface="B Nazanin" panose="00000400000000000000" pitchFamily="2" charset="-78"/>
                      </a:endParaRPr>
                    </a:p>
                  </a:txBody>
                  <a:tcPr>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008101507"/>
                  </a:ext>
                </a:extLst>
              </a:tr>
              <a:tr h="370840">
                <a:tc>
                  <a:txBody>
                    <a:bodyPr/>
                    <a:lstStyle/>
                    <a:p>
                      <a:pPr algn="ctr" rtl="1"/>
                      <a:r>
                        <a:rPr lang="fa-IR" sz="1400" dirty="0">
                          <a:cs typeface="B Nazanin" panose="00000400000000000000" pitchFamily="2" charset="-78"/>
                        </a:rPr>
                        <a:t>%5</a:t>
                      </a:r>
                      <a:endParaRPr lang="en-US" sz="1400" dirty="0">
                        <a:cs typeface="B Nazanin" panose="00000400000000000000" pitchFamily="2" charset="-78"/>
                      </a:endParaRPr>
                    </a:p>
                  </a:txBody>
                  <a:tcPr>
                    <a:lnR w="12700" cap="flat" cmpd="sng" algn="ctr">
                      <a:solidFill>
                        <a:schemeClr val="tx1"/>
                      </a:solidFill>
                      <a:prstDash val="solid"/>
                      <a:round/>
                      <a:headEnd type="none" w="med" len="med"/>
                      <a:tailEnd type="none" w="med" len="med"/>
                    </a:lnR>
                  </a:tcPr>
                </a:tc>
                <a:tc>
                  <a:txBody>
                    <a:bodyPr/>
                    <a:lstStyle/>
                    <a:p>
                      <a:pPr algn="ctr" rtl="1"/>
                      <a:r>
                        <a:rPr lang="fa-IR" sz="1400" dirty="0">
                          <a:cs typeface="B Nazanin" panose="00000400000000000000" pitchFamily="2" charset="-78"/>
                        </a:rPr>
                        <a:t>طلایی</a:t>
                      </a:r>
                      <a:endParaRPr lang="en-US" sz="1400" dirty="0">
                        <a:cs typeface="B Nazanin" panose="00000400000000000000" pitchFamily="2"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1829559992"/>
                  </a:ext>
                </a:extLst>
              </a:tr>
              <a:tr h="370840">
                <a:tc>
                  <a:txBody>
                    <a:bodyPr/>
                    <a:lstStyle/>
                    <a:p>
                      <a:pPr algn="ctr" rtl="1"/>
                      <a:r>
                        <a:rPr lang="fa-IR" sz="1400" dirty="0">
                          <a:cs typeface="B Nazanin" panose="00000400000000000000" pitchFamily="2" charset="-78"/>
                        </a:rPr>
                        <a:t>%10</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نقره‌ای</a:t>
                      </a:r>
                      <a:endParaRPr lang="en-US" sz="1400" dirty="0">
                        <a:cs typeface="B Nazanin" panose="00000400000000000000" pitchFamily="2" charset="-78"/>
                      </a:endParaRPr>
                    </a:p>
                  </a:txBody>
                  <a:tcP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37564136"/>
                  </a:ext>
                </a:extLst>
              </a:tr>
              <a:tr h="370840">
                <a:tc>
                  <a:txBody>
                    <a:bodyPr/>
                    <a:lstStyle/>
                    <a:p>
                      <a:pPr algn="ctr" rtl="1"/>
                      <a:r>
                        <a:rPr lang="fa-IR" sz="1400" dirty="0">
                          <a:cs typeface="B Nazanin" panose="00000400000000000000" pitchFamily="2" charset="-78"/>
                        </a:rPr>
                        <a:t>%20</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بی رنگ</a:t>
                      </a:r>
                      <a:endParaRPr lang="en-US" sz="1400" dirty="0">
                        <a:cs typeface="B Nazanin" panose="00000400000000000000" pitchFamily="2" charset="-78"/>
                      </a:endParaRPr>
                    </a:p>
                  </a:txBody>
                  <a:tcPr>
                    <a:noFill/>
                  </a:tcPr>
                </a:tc>
                <a:extLst>
                  <a:ext uri="{0D108BD9-81ED-4DB2-BD59-A6C34878D82A}">
                    <a16:rowId xmlns:a16="http://schemas.microsoft.com/office/drawing/2014/main" val="455710798"/>
                  </a:ext>
                </a:extLst>
              </a:tr>
            </a:tbl>
          </a:graphicData>
        </a:graphic>
      </p:graphicFrame>
      <p:sp>
        <p:nvSpPr>
          <p:cNvPr id="3" name="Rectangle 2">
            <a:extLst>
              <a:ext uri="{FF2B5EF4-FFF2-40B4-BE49-F238E27FC236}">
                <a16:creationId xmlns:a16="http://schemas.microsoft.com/office/drawing/2014/main" id="{E6F82B14-3D48-4263-A52D-C323B6AF2A7F}"/>
              </a:ext>
            </a:extLst>
          </p:cNvPr>
          <p:cNvSpPr/>
          <p:nvPr/>
        </p:nvSpPr>
        <p:spPr>
          <a:xfrm>
            <a:off x="4152710" y="1089615"/>
            <a:ext cx="6030818" cy="461665"/>
          </a:xfrm>
          <a:prstGeom prst="rect">
            <a:avLst/>
          </a:prstGeom>
        </p:spPr>
        <p:txBody>
          <a:bodyPr wrap="none">
            <a:spAutoFit/>
          </a:bodyPr>
          <a:lstStyle/>
          <a:p>
            <a:pPr lvl="0" algn="just" defTabSz="457200">
              <a:defRPr/>
            </a:pPr>
            <a:r>
              <a:rPr lang="fa-IR" sz="2400" b="1" dirty="0">
                <a:solidFill>
                  <a:prstClr val="black"/>
                </a:solidFill>
                <a:cs typeface="B Nazanin" panose="00000400000000000000" pitchFamily="2" charset="-78"/>
              </a:rPr>
              <a:t>برای خواندن مقدار مقاومت از روش زیر استفاده می‌کنیم:</a:t>
            </a:r>
          </a:p>
        </p:txBody>
      </p:sp>
      <p:grpSp>
        <p:nvGrpSpPr>
          <p:cNvPr id="26" name="Group 25">
            <a:extLst>
              <a:ext uri="{FF2B5EF4-FFF2-40B4-BE49-F238E27FC236}">
                <a16:creationId xmlns:a16="http://schemas.microsoft.com/office/drawing/2014/main" id="{B0F7D74F-09D9-4F19-B450-4149A005F7DC}"/>
              </a:ext>
            </a:extLst>
          </p:cNvPr>
          <p:cNvGrpSpPr/>
          <p:nvPr/>
        </p:nvGrpSpPr>
        <p:grpSpPr>
          <a:xfrm>
            <a:off x="6910119" y="5309112"/>
            <a:ext cx="3161331" cy="1068883"/>
            <a:chOff x="7053550" y="5131138"/>
            <a:chExt cx="3161331" cy="1068883"/>
          </a:xfrm>
        </p:grpSpPr>
        <p:sp>
          <p:nvSpPr>
            <p:cNvPr id="5" name="Rectangle 4">
              <a:extLst>
                <a:ext uri="{FF2B5EF4-FFF2-40B4-BE49-F238E27FC236}">
                  <a16:creationId xmlns:a16="http://schemas.microsoft.com/office/drawing/2014/main" id="{6CFFD294-64DC-45D1-8D13-FE3F888F8A2D}"/>
                </a:ext>
              </a:extLst>
            </p:cNvPr>
            <p:cNvSpPr/>
            <p:nvPr/>
          </p:nvSpPr>
          <p:spPr>
            <a:xfrm>
              <a:off x="7053550" y="5414780"/>
              <a:ext cx="675185"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قهوه‌ای</a:t>
              </a:r>
            </a:p>
          </p:txBody>
        </p:sp>
        <p:sp>
          <p:nvSpPr>
            <p:cNvPr id="14" name="Rectangle 13">
              <a:extLst>
                <a:ext uri="{FF2B5EF4-FFF2-40B4-BE49-F238E27FC236}">
                  <a16:creationId xmlns:a16="http://schemas.microsoft.com/office/drawing/2014/main" id="{C61A9707-4905-4132-B1D8-6959E2942886}"/>
                </a:ext>
              </a:extLst>
            </p:cNvPr>
            <p:cNvSpPr/>
            <p:nvPr/>
          </p:nvSpPr>
          <p:spPr>
            <a:xfrm>
              <a:off x="7986267" y="5401986"/>
              <a:ext cx="47160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سبز</a:t>
              </a:r>
            </a:p>
          </p:txBody>
        </p:sp>
        <p:sp>
          <p:nvSpPr>
            <p:cNvPr id="15" name="Rectangle 14">
              <a:extLst>
                <a:ext uri="{FF2B5EF4-FFF2-40B4-BE49-F238E27FC236}">
                  <a16:creationId xmlns:a16="http://schemas.microsoft.com/office/drawing/2014/main" id="{38864938-97C9-494E-A296-493B581D1AFA}"/>
                </a:ext>
              </a:extLst>
            </p:cNvPr>
            <p:cNvSpPr/>
            <p:nvPr/>
          </p:nvSpPr>
          <p:spPr>
            <a:xfrm>
              <a:off x="8588220" y="5414780"/>
              <a:ext cx="492443"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قرمز</a:t>
              </a:r>
            </a:p>
          </p:txBody>
        </p:sp>
        <p:sp>
          <p:nvSpPr>
            <p:cNvPr id="16" name="Rectangle 15">
              <a:extLst>
                <a:ext uri="{FF2B5EF4-FFF2-40B4-BE49-F238E27FC236}">
                  <a16:creationId xmlns:a16="http://schemas.microsoft.com/office/drawing/2014/main" id="{18EA28E3-9CE9-4765-AE54-55D6C8BBF718}"/>
                </a:ext>
              </a:extLst>
            </p:cNvPr>
            <p:cNvSpPr/>
            <p:nvPr/>
          </p:nvSpPr>
          <p:spPr>
            <a:xfrm>
              <a:off x="9415486" y="5417701"/>
              <a:ext cx="623889"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طلایی</a:t>
              </a:r>
            </a:p>
          </p:txBody>
        </p:sp>
        <p:cxnSp>
          <p:nvCxnSpPr>
            <p:cNvPr id="9" name="Straight Arrow Connector 8">
              <a:extLst>
                <a:ext uri="{FF2B5EF4-FFF2-40B4-BE49-F238E27FC236}">
                  <a16:creationId xmlns:a16="http://schemas.microsoft.com/office/drawing/2014/main" id="{A9BEF51D-100B-4739-BA12-37942647F8F3}"/>
                </a:ext>
              </a:extLst>
            </p:cNvPr>
            <p:cNvCxnSpPr>
              <a:cxnSpLocks/>
            </p:cNvCxnSpPr>
            <p:nvPr/>
          </p:nvCxnSpPr>
          <p:spPr>
            <a:xfrm flipH="1">
              <a:off x="7776479" y="5131138"/>
              <a:ext cx="478715" cy="2760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2F57455-F0E7-455A-B023-0FC2870F8A34}"/>
                </a:ext>
              </a:extLst>
            </p:cNvPr>
            <p:cNvCxnSpPr/>
            <p:nvPr/>
          </p:nvCxnSpPr>
          <p:spPr>
            <a:xfrm flipH="1">
              <a:off x="8255194" y="5131138"/>
              <a:ext cx="120403" cy="2760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5F383CDB-F6A8-4962-B6D0-9FD3E2804DB1}"/>
                </a:ext>
              </a:extLst>
            </p:cNvPr>
            <p:cNvCxnSpPr/>
            <p:nvPr/>
          </p:nvCxnSpPr>
          <p:spPr>
            <a:xfrm>
              <a:off x="8547614" y="5131138"/>
              <a:ext cx="286828" cy="2760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33C0B720-5C2A-4757-9D3F-16A0453940C4}"/>
                </a:ext>
              </a:extLst>
            </p:cNvPr>
            <p:cNvCxnSpPr/>
            <p:nvPr/>
          </p:nvCxnSpPr>
          <p:spPr>
            <a:xfrm>
              <a:off x="8693575" y="5131138"/>
              <a:ext cx="742292" cy="2760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3F747C7D-7F30-4A07-B201-28DEBC1701D4}"/>
                </a:ext>
              </a:extLst>
            </p:cNvPr>
            <p:cNvSpPr/>
            <p:nvPr/>
          </p:nvSpPr>
          <p:spPr>
            <a:xfrm>
              <a:off x="7291156" y="5828267"/>
              <a:ext cx="293670"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1</a:t>
              </a:r>
            </a:p>
          </p:txBody>
        </p:sp>
        <p:sp>
          <p:nvSpPr>
            <p:cNvPr id="28" name="Rectangle 27">
              <a:extLst>
                <a:ext uri="{FF2B5EF4-FFF2-40B4-BE49-F238E27FC236}">
                  <a16:creationId xmlns:a16="http://schemas.microsoft.com/office/drawing/2014/main" id="{81CCD104-EFB1-4798-A930-0F1F3F0AF999}"/>
                </a:ext>
              </a:extLst>
            </p:cNvPr>
            <p:cNvSpPr/>
            <p:nvPr/>
          </p:nvSpPr>
          <p:spPr>
            <a:xfrm>
              <a:off x="8062522" y="5828267"/>
              <a:ext cx="293670"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5</a:t>
              </a:r>
            </a:p>
          </p:txBody>
        </p:sp>
        <p:sp>
          <p:nvSpPr>
            <p:cNvPr id="29" name="Rectangle 28">
              <a:extLst>
                <a:ext uri="{FF2B5EF4-FFF2-40B4-BE49-F238E27FC236}">
                  <a16:creationId xmlns:a16="http://schemas.microsoft.com/office/drawing/2014/main" id="{9993F7ED-A940-44CD-A278-EFE7F34577A2}"/>
                </a:ext>
              </a:extLst>
            </p:cNvPr>
            <p:cNvSpPr/>
            <p:nvPr/>
          </p:nvSpPr>
          <p:spPr>
            <a:xfrm>
              <a:off x="8662047" y="5830689"/>
              <a:ext cx="40267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00</a:t>
              </a:r>
            </a:p>
          </p:txBody>
        </p:sp>
        <p:sp>
          <p:nvSpPr>
            <p:cNvPr id="30" name="Rectangle 29">
              <a:extLst>
                <a:ext uri="{FF2B5EF4-FFF2-40B4-BE49-F238E27FC236}">
                  <a16:creationId xmlns:a16="http://schemas.microsoft.com/office/drawing/2014/main" id="{9CDFD181-CF5A-4FB2-84C0-B6031D264A71}"/>
                </a:ext>
              </a:extLst>
            </p:cNvPr>
            <p:cNvSpPr/>
            <p:nvPr/>
          </p:nvSpPr>
          <p:spPr>
            <a:xfrm>
              <a:off x="9534900" y="5784112"/>
              <a:ext cx="679981"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%5±</a:t>
              </a:r>
            </a:p>
          </p:txBody>
        </p:sp>
      </p:grpSp>
      <p:sp>
        <p:nvSpPr>
          <p:cNvPr id="31" name="Content Placeholder 4">
            <a:extLst>
              <a:ext uri="{FF2B5EF4-FFF2-40B4-BE49-F238E27FC236}">
                <a16:creationId xmlns:a16="http://schemas.microsoft.com/office/drawing/2014/main" id="{2BBAA861-37C6-4134-91C7-99B676188244}"/>
              </a:ext>
            </a:extLst>
          </p:cNvPr>
          <p:cNvSpPr txBox="1">
            <a:spLocks/>
          </p:cNvSpPr>
          <p:nvPr/>
        </p:nvSpPr>
        <p:spPr>
          <a:xfrm>
            <a:off x="5661939" y="1797724"/>
            <a:ext cx="4658994" cy="3355403"/>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731520" marR="0" lvl="2" indent="-182880" algn="just" defTabSz="914400" rtl="1" eaLnBrk="1" fontAlgn="auto" latinLnBrk="0" hangingPunct="1">
              <a:lnSpc>
                <a:spcPct val="90000"/>
              </a:lnSpc>
              <a:spcBef>
                <a:spcPts val="200"/>
              </a:spcBef>
              <a:spcAft>
                <a:spcPts val="400"/>
              </a:spcAft>
              <a:buClr>
                <a:srgbClr val="4E67C8"/>
              </a:buClr>
              <a:buSzPct val="80000"/>
              <a:buFont typeface="Wingdings" panose="05000000000000000000" pitchFamily="2" charset="2"/>
              <a:buChar char="§"/>
              <a:tabLst/>
              <a:defRPr/>
            </a:pPr>
            <a:r>
              <a:rPr kumimoji="0" lang="fa-IR"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ابتدا رنگ تلورانس را در سمت راست قرار می‌دهیم.</a:t>
            </a:r>
          </a:p>
          <a:p>
            <a:pPr marL="731520" marR="0" lvl="2" indent="-182880" algn="just" defTabSz="914400" rtl="1" eaLnBrk="1" fontAlgn="auto" latinLnBrk="0" hangingPunct="1">
              <a:lnSpc>
                <a:spcPct val="90000"/>
              </a:lnSpc>
              <a:spcBef>
                <a:spcPts val="200"/>
              </a:spcBef>
              <a:spcAft>
                <a:spcPts val="400"/>
              </a:spcAft>
              <a:buClr>
                <a:srgbClr val="4E67C8"/>
              </a:buClr>
              <a:buSzPct val="80000"/>
              <a:buFont typeface="Wingdings" panose="05000000000000000000" pitchFamily="2" charset="2"/>
              <a:buChar char="§"/>
              <a:tabLst/>
              <a:defRPr/>
            </a:pPr>
            <a:r>
              <a:rPr kumimoji="0" lang="fa-IR"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از سمت چپ دو رنگ اول نشان دهنده یک عدد دو رقمی بر حسب شماره رنگ جدول روبه‌رو می‌باشد. (رنگ اول دهگان و رنگ دوم یکان)</a:t>
            </a:r>
          </a:p>
          <a:p>
            <a:pPr marL="731520" marR="0" lvl="2" indent="-182880" algn="just" defTabSz="914400" rtl="1" eaLnBrk="1" fontAlgn="auto" latinLnBrk="0" hangingPunct="1">
              <a:lnSpc>
                <a:spcPct val="90000"/>
              </a:lnSpc>
              <a:spcBef>
                <a:spcPts val="200"/>
              </a:spcBef>
              <a:spcAft>
                <a:spcPts val="400"/>
              </a:spcAft>
              <a:buClr>
                <a:srgbClr val="4E67C8"/>
              </a:buClr>
              <a:buSzPct val="80000"/>
              <a:buFont typeface="Wingdings" panose="05000000000000000000" pitchFamily="2" charset="2"/>
              <a:buChar char="§"/>
              <a:tabLst/>
              <a:defRPr/>
            </a:pPr>
            <a:r>
              <a:rPr kumimoji="0" lang="fa-IR"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به تعداد رقم رنگ سوم مقابل عدد حاصل از مرحله قبل صفر می‌گذاریم.</a:t>
            </a:r>
          </a:p>
          <a:p>
            <a:pPr marL="45720" marR="0" lvl="0" indent="0" algn="just" defTabSz="914400" rtl="1" eaLnBrk="1" fontAlgn="auto" latinLnBrk="0" hangingPunct="1">
              <a:lnSpc>
                <a:spcPct val="90000"/>
              </a:lnSpc>
              <a:spcBef>
                <a:spcPts val="1400"/>
              </a:spcBef>
              <a:spcAft>
                <a:spcPts val="0"/>
              </a:spcAft>
              <a:buClr>
                <a:srgbClr val="4E67C8"/>
              </a:buClr>
              <a:buSzPct val="80000"/>
              <a:buFont typeface="Corbel" pitchFamily="34" charset="0"/>
              <a:buNone/>
              <a:tabLst/>
              <a:defRPr/>
            </a:pPr>
            <a:endParaRPr kumimoji="0" lang="en-US" sz="2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692ADB-1E5B-406B-B102-9F0DB67BEE2C}"/>
                  </a:ext>
                </a:extLst>
              </p14:cNvPr>
              <p14:cNvContentPartPr/>
              <p14:nvPr/>
            </p14:nvContentPartPr>
            <p14:xfrm>
              <a:off x="9969578" y="5853096"/>
              <a:ext cx="1710728" cy="306289"/>
            </p14:xfrm>
          </p:contentPart>
        </mc:Choice>
        <mc:Fallback xmlns="">
          <p:pic>
            <p:nvPicPr>
              <p:cNvPr id="6" name="Ink 5">
                <a:extLst>
                  <a:ext uri="{FF2B5EF4-FFF2-40B4-BE49-F238E27FC236}">
                    <a16:creationId xmlns:a16="http://schemas.microsoft.com/office/drawing/2014/main" id="{D3692ADB-1E5B-406B-B102-9F0DB67BEE2C}"/>
                  </a:ext>
                </a:extLst>
              </p:cNvPr>
              <p:cNvPicPr/>
              <p:nvPr/>
            </p:nvPicPr>
            <p:blipFill>
              <a:blip r:embed="rId4"/>
              <a:stretch>
                <a:fillRect/>
              </a:stretch>
            </p:blipFill>
            <p:spPr>
              <a:xfrm>
                <a:off x="9959138" y="5843006"/>
                <a:ext cx="1731968" cy="327189"/>
              </a:xfrm>
              <a:prstGeom prst="rect">
                <a:avLst/>
              </a:prstGeom>
            </p:spPr>
          </p:pic>
        </mc:Fallback>
      </mc:AlternateContent>
    </p:spTree>
    <p:extLst>
      <p:ext uri="{BB962C8B-B14F-4D97-AF65-F5344CB8AC3E}">
        <p14:creationId xmlns:p14="http://schemas.microsoft.com/office/powerpoint/2010/main" val="29531334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a-IR" dirty="0" smtClean="0"/>
              <a:t>شماتیک مدار </a:t>
            </a:r>
            <a:r>
              <a:rPr lang="en-US" dirty="0" smtClean="0"/>
              <a:t>LED</a:t>
            </a:r>
            <a:endParaRPr lang="en-US" dirty="0"/>
          </a:p>
        </p:txBody>
      </p:sp>
      <p:pic>
        <p:nvPicPr>
          <p:cNvPr id="2" name="Content Placeholder 1"/>
          <p:cNvPicPr>
            <a:picLocks noGrp="1" noChangeAspect="1"/>
          </p:cNvPicPr>
          <p:nvPr>
            <p:ph idx="14"/>
          </p:nvPr>
        </p:nvPicPr>
        <p:blipFill>
          <a:blip r:embed="rId2">
            <a:extLst>
              <a:ext uri="{28A0092B-C50C-407E-A947-70E740481C1C}">
                <a14:useLocalDpi xmlns:a14="http://schemas.microsoft.com/office/drawing/2010/main" val="0"/>
              </a:ext>
            </a:extLst>
          </a:blip>
          <a:stretch>
            <a:fillRect/>
          </a:stretch>
        </p:blipFill>
        <p:spPr>
          <a:xfrm>
            <a:off x="1140351" y="1400760"/>
            <a:ext cx="1975982" cy="4818062"/>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8243" y="1400760"/>
            <a:ext cx="1970570" cy="4818062"/>
          </a:xfrm>
          <a:prstGeom prst="rect">
            <a:avLst/>
          </a:prstGeom>
        </p:spPr>
      </p:pic>
      <p:sp>
        <p:nvSpPr>
          <p:cNvPr id="7" name="TextBox 6"/>
          <p:cNvSpPr txBox="1"/>
          <p:nvPr/>
        </p:nvSpPr>
        <p:spPr>
          <a:xfrm>
            <a:off x="3305175" y="1495425"/>
            <a:ext cx="5762625" cy="1477328"/>
          </a:xfrm>
          <a:prstGeom prst="rect">
            <a:avLst/>
          </a:prstGeom>
          <a:noFill/>
        </p:spPr>
        <p:txBody>
          <a:bodyPr wrap="square" rtlCol="0">
            <a:spAutoFit/>
          </a:bodyPr>
          <a:lstStyle/>
          <a:p>
            <a:pPr marL="342900" indent="-342900" algn="r" rtl="1">
              <a:buFont typeface="+mj-lt"/>
              <a:buAutoNum type="arabicPeriod"/>
            </a:pPr>
            <a:r>
              <a:rPr lang="fa-IR" dirty="0" smtClean="0"/>
              <a:t>مقدار مقاومت = </a:t>
            </a:r>
            <a:r>
              <a:rPr lang="en-US" dirty="0" smtClean="0"/>
              <a:t> ohm </a:t>
            </a:r>
            <a:r>
              <a:rPr lang="fa-IR" dirty="0" smtClean="0"/>
              <a:t>330 </a:t>
            </a:r>
            <a:r>
              <a:rPr lang="en-US" dirty="0" smtClean="0"/>
              <a:t>)</a:t>
            </a:r>
            <a:r>
              <a:rPr lang="fa-IR" dirty="0" smtClean="0"/>
              <a:t>نارنجی،نارنجی،قهوه ای)</a:t>
            </a:r>
          </a:p>
          <a:p>
            <a:pPr marL="342900" indent="-342900" algn="r" rtl="1">
              <a:buFont typeface="+mj-lt"/>
              <a:buAutoNum type="arabicPeriod"/>
            </a:pPr>
            <a:r>
              <a:rPr lang="fa-IR" dirty="0" smtClean="0"/>
              <a:t>پایه ی مثبت </a:t>
            </a:r>
            <a:r>
              <a:rPr lang="en-US" dirty="0" smtClean="0"/>
              <a:t>LED </a:t>
            </a:r>
            <a:r>
              <a:rPr lang="fa-IR" dirty="0"/>
              <a:t> </a:t>
            </a:r>
            <a:r>
              <a:rPr lang="fa-IR" dirty="0" smtClean="0"/>
              <a:t>به مثبت باتری</a:t>
            </a:r>
          </a:p>
          <a:p>
            <a:pPr marL="342900" indent="-342900" algn="r" rtl="1">
              <a:buFont typeface="+mj-lt"/>
              <a:buAutoNum type="arabicPeriod"/>
            </a:pPr>
            <a:r>
              <a:rPr lang="fa-IR" dirty="0" smtClean="0"/>
              <a:t>پایه ی منفی </a:t>
            </a:r>
            <a:r>
              <a:rPr lang="en-US" dirty="0" smtClean="0"/>
              <a:t>LED</a:t>
            </a:r>
            <a:r>
              <a:rPr lang="fa-IR" dirty="0" smtClean="0"/>
              <a:t> به یک پایه از مقاومت</a:t>
            </a:r>
          </a:p>
          <a:p>
            <a:pPr marL="342900" indent="-342900" algn="r" rtl="1">
              <a:buFont typeface="+mj-lt"/>
              <a:buAutoNum type="arabicPeriod"/>
            </a:pPr>
            <a:r>
              <a:rPr lang="fa-IR" dirty="0" smtClean="0"/>
              <a:t>پایه ی آزاد مقاومت به منفی باتری</a:t>
            </a:r>
          </a:p>
          <a:p>
            <a:pPr marL="342900" indent="-342900" algn="r" rtl="1">
              <a:buFont typeface="+mj-lt"/>
              <a:buAutoNum type="arabicPeriod"/>
            </a:pPr>
            <a:r>
              <a:rPr lang="fa-IR" dirty="0" smtClean="0"/>
              <a:t>روشن شد</a:t>
            </a:r>
            <a:r>
              <a:rPr lang="en-US" dirty="0" smtClean="0"/>
              <a:t>!</a:t>
            </a:r>
            <a:r>
              <a:rPr lang="fa-IR" dirty="0" smtClean="0"/>
              <a:t> </a:t>
            </a:r>
            <a:r>
              <a:rPr lang="en-US" dirty="0" smtClean="0"/>
              <a:t>:D</a:t>
            </a:r>
            <a:endParaRPr lang="en-US" dirty="0"/>
          </a:p>
        </p:txBody>
      </p:sp>
    </p:spTree>
    <p:extLst>
      <p:ext uri="{BB962C8B-B14F-4D97-AF65-F5344CB8AC3E}">
        <p14:creationId xmlns:p14="http://schemas.microsoft.com/office/powerpoint/2010/main" val="364824397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a-IR" dirty="0" smtClean="0"/>
              <a:t>شماتیک مدار </a:t>
            </a:r>
            <a:r>
              <a:rPr lang="en-US" dirty="0" smtClean="0"/>
              <a:t>LED</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8175" y="1073888"/>
            <a:ext cx="6047527" cy="5203484"/>
          </a:xfrm>
          <a:prstGeom prst="rect">
            <a:avLst/>
          </a:prstGeom>
        </p:spPr>
      </p:pic>
    </p:spTree>
    <p:extLst>
      <p:ext uri="{BB962C8B-B14F-4D97-AF65-F5344CB8AC3E}">
        <p14:creationId xmlns:p14="http://schemas.microsoft.com/office/powerpoint/2010/main" val="369442554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a-IR" dirty="0" smtClean="0"/>
              <a:t>شماتیک مدار </a:t>
            </a:r>
            <a:r>
              <a:rPr lang="en-US" dirty="0" smtClean="0"/>
              <a:t>LED</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01" y="1073888"/>
            <a:ext cx="4721862" cy="5061392"/>
          </a:xfrm>
          <a:prstGeom prst="rect">
            <a:avLst/>
          </a:prstGeom>
        </p:spPr>
      </p:pic>
      <p:sp>
        <p:nvSpPr>
          <p:cNvPr id="9" name="TextBox 8"/>
          <p:cNvSpPr txBox="1"/>
          <p:nvPr/>
        </p:nvSpPr>
        <p:spPr>
          <a:xfrm>
            <a:off x="5141558" y="1388592"/>
            <a:ext cx="5762625" cy="1754326"/>
          </a:xfrm>
          <a:prstGeom prst="rect">
            <a:avLst/>
          </a:prstGeom>
          <a:noFill/>
        </p:spPr>
        <p:txBody>
          <a:bodyPr wrap="square" rtlCol="0">
            <a:spAutoFit/>
          </a:bodyPr>
          <a:lstStyle/>
          <a:p>
            <a:pPr algn="r" rtl="1"/>
            <a:r>
              <a:rPr lang="fa-IR" dirty="0"/>
              <a:t>روی برد بورد هم، به همین صورت </a:t>
            </a:r>
            <a:r>
              <a:rPr lang="fa-IR" dirty="0" smtClean="0"/>
              <a:t>است</a:t>
            </a:r>
          </a:p>
          <a:p>
            <a:pPr marL="342900" indent="-342900" algn="r" rtl="1">
              <a:buFont typeface="+mj-lt"/>
              <a:buAutoNum type="arabicPeriod"/>
            </a:pPr>
            <a:r>
              <a:rPr lang="fa-IR" dirty="0" smtClean="0"/>
              <a:t>مقدار مقاومت = </a:t>
            </a:r>
            <a:r>
              <a:rPr lang="en-US" dirty="0" smtClean="0"/>
              <a:t> ohm </a:t>
            </a:r>
            <a:r>
              <a:rPr lang="fa-IR" dirty="0" smtClean="0"/>
              <a:t>330 </a:t>
            </a:r>
            <a:r>
              <a:rPr lang="en-US" dirty="0" smtClean="0"/>
              <a:t>)</a:t>
            </a:r>
            <a:r>
              <a:rPr lang="fa-IR" dirty="0" smtClean="0"/>
              <a:t>نارنجی،نارنجی،قهوه ای)</a:t>
            </a:r>
          </a:p>
          <a:p>
            <a:pPr marL="342900" indent="-342900" algn="r" rtl="1">
              <a:buFont typeface="+mj-lt"/>
              <a:buAutoNum type="arabicPeriod"/>
            </a:pPr>
            <a:r>
              <a:rPr lang="fa-IR" dirty="0" smtClean="0"/>
              <a:t>پایه ی مثبت </a:t>
            </a:r>
            <a:r>
              <a:rPr lang="en-US" dirty="0" smtClean="0"/>
              <a:t>LED </a:t>
            </a:r>
            <a:r>
              <a:rPr lang="fa-IR" dirty="0"/>
              <a:t> </a:t>
            </a:r>
            <a:r>
              <a:rPr lang="fa-IR" dirty="0" smtClean="0"/>
              <a:t>به مثبت باتری</a:t>
            </a:r>
          </a:p>
          <a:p>
            <a:pPr marL="342900" indent="-342900" algn="r" rtl="1">
              <a:buFont typeface="+mj-lt"/>
              <a:buAutoNum type="arabicPeriod"/>
            </a:pPr>
            <a:r>
              <a:rPr lang="fa-IR" dirty="0" smtClean="0"/>
              <a:t>پایه ی منفی </a:t>
            </a:r>
            <a:r>
              <a:rPr lang="en-US" dirty="0" smtClean="0"/>
              <a:t>LED</a:t>
            </a:r>
            <a:r>
              <a:rPr lang="fa-IR" dirty="0" smtClean="0"/>
              <a:t> به یک پایه از مقاومت</a:t>
            </a:r>
          </a:p>
          <a:p>
            <a:pPr marL="342900" indent="-342900" algn="r" rtl="1">
              <a:buFont typeface="+mj-lt"/>
              <a:buAutoNum type="arabicPeriod"/>
            </a:pPr>
            <a:r>
              <a:rPr lang="fa-IR" dirty="0" smtClean="0"/>
              <a:t>پایه ی آزاد مقاومت به منفی باتری</a:t>
            </a:r>
          </a:p>
          <a:p>
            <a:pPr marL="342900" indent="-342900" algn="r" rtl="1">
              <a:buFont typeface="+mj-lt"/>
              <a:buAutoNum type="arabicPeriod"/>
            </a:pPr>
            <a:r>
              <a:rPr lang="fa-IR" dirty="0" smtClean="0"/>
              <a:t>روشن شد</a:t>
            </a:r>
            <a:r>
              <a:rPr lang="en-US" dirty="0" smtClean="0"/>
              <a:t>!</a:t>
            </a:r>
            <a:r>
              <a:rPr lang="fa-IR" dirty="0" smtClean="0"/>
              <a:t> </a:t>
            </a:r>
            <a:r>
              <a:rPr lang="en-US" dirty="0" smtClean="0"/>
              <a:t>:D</a:t>
            </a:r>
            <a:endParaRPr lang="en-US" dirty="0"/>
          </a:p>
        </p:txBody>
      </p:sp>
    </p:spTree>
    <p:extLst>
      <p:ext uri="{BB962C8B-B14F-4D97-AF65-F5344CB8AC3E}">
        <p14:creationId xmlns:p14="http://schemas.microsoft.com/office/powerpoint/2010/main" val="133686328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 = R x I</a:t>
            </a:r>
            <a:endParaRPr lang="en-US" dirty="0"/>
          </a:p>
        </p:txBody>
      </p:sp>
      <p:sp>
        <p:nvSpPr>
          <p:cNvPr id="5" name="Content Placeholder 4"/>
          <p:cNvSpPr>
            <a:spLocks noGrp="1"/>
          </p:cNvSpPr>
          <p:nvPr>
            <p:ph idx="14"/>
          </p:nvPr>
        </p:nvSpPr>
        <p:spPr>
          <a:xfrm>
            <a:off x="910250" y="1191655"/>
            <a:ext cx="9273278" cy="4818571"/>
          </a:xfrm>
        </p:spPr>
        <p:txBody>
          <a:bodyPr>
            <a:normAutofit/>
          </a:bodyPr>
          <a:lstStyle/>
          <a:p>
            <a:r>
              <a:rPr lang="en-US" sz="2600" dirty="0" smtClean="0"/>
              <a:t> </a:t>
            </a:r>
            <a:r>
              <a:rPr lang="fa-IR" sz="2600" dirty="0" smtClean="0"/>
              <a:t>برای محسابه ی مقاومت مورد نیاز </a:t>
            </a:r>
            <a:r>
              <a:rPr lang="fa-IR" sz="2600" dirty="0"/>
              <a:t>برای</a:t>
            </a:r>
            <a:r>
              <a:rPr lang="en-US" sz="2600" dirty="0"/>
              <a:t>  LED </a:t>
            </a:r>
            <a:r>
              <a:rPr lang="fa-IR" sz="2600" dirty="0" smtClean="0"/>
              <a:t>از فرمول </a:t>
            </a:r>
            <a:r>
              <a:rPr lang="en-US" sz="2600" dirty="0" smtClean="0"/>
              <a:t>V = R x </a:t>
            </a:r>
            <a:r>
              <a:rPr lang="en-US" sz="2600" dirty="0"/>
              <a:t>I</a:t>
            </a:r>
            <a:r>
              <a:rPr lang="fa-IR" sz="2600" dirty="0" smtClean="0"/>
              <a:t> استفاده میکنیم</a:t>
            </a:r>
          </a:p>
        </p:txBody>
      </p:sp>
    </p:spTree>
    <p:extLst>
      <p:ext uri="{BB962C8B-B14F-4D97-AF65-F5344CB8AC3E}">
        <p14:creationId xmlns:p14="http://schemas.microsoft.com/office/powerpoint/2010/main" val="309314174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 = R x I</a:t>
            </a:r>
            <a:endParaRPr lang="en-US" dirty="0"/>
          </a:p>
        </p:txBody>
      </p:sp>
      <p:sp>
        <p:nvSpPr>
          <p:cNvPr id="5" name="Content Placeholder 4"/>
          <p:cNvSpPr>
            <a:spLocks noGrp="1"/>
          </p:cNvSpPr>
          <p:nvPr>
            <p:ph idx="14"/>
          </p:nvPr>
        </p:nvSpPr>
        <p:spPr>
          <a:xfrm>
            <a:off x="910250" y="1191655"/>
            <a:ext cx="9273278" cy="4818571"/>
          </a:xfrm>
        </p:spPr>
        <p:txBody>
          <a:bodyPr>
            <a:normAutofit/>
          </a:bodyPr>
          <a:lstStyle/>
          <a:p>
            <a:r>
              <a:rPr lang="en-US" sz="2600" dirty="0" smtClean="0"/>
              <a:t> </a:t>
            </a:r>
            <a:r>
              <a:rPr lang="fa-IR" sz="2600" dirty="0" smtClean="0"/>
              <a:t>برای محسابه ی مقاومت مورد نیاز </a:t>
            </a:r>
            <a:r>
              <a:rPr lang="fa-IR" sz="2600" dirty="0"/>
              <a:t>برای</a:t>
            </a:r>
            <a:r>
              <a:rPr lang="en-US" sz="2600" dirty="0"/>
              <a:t>  LED </a:t>
            </a:r>
            <a:r>
              <a:rPr lang="fa-IR" sz="2600" dirty="0" smtClean="0"/>
              <a:t>از فرمول </a:t>
            </a:r>
            <a:r>
              <a:rPr lang="en-US" sz="2600" dirty="0" smtClean="0"/>
              <a:t>V = R x </a:t>
            </a:r>
            <a:r>
              <a:rPr lang="en-US" sz="2600" dirty="0"/>
              <a:t>I</a:t>
            </a:r>
            <a:r>
              <a:rPr lang="fa-IR" sz="2600" dirty="0" smtClean="0"/>
              <a:t> استفاده میکنیم</a:t>
            </a:r>
          </a:p>
          <a:p>
            <a:r>
              <a:rPr lang="fa-IR" sz="2600" dirty="0"/>
              <a:t> </a:t>
            </a:r>
            <a:r>
              <a:rPr lang="en-US" sz="2600" u="sng" dirty="0" smtClean="0"/>
              <a:t>V</a:t>
            </a:r>
            <a:r>
              <a:rPr lang="fa-IR" sz="2600" dirty="0"/>
              <a:t> </a:t>
            </a:r>
            <a:r>
              <a:rPr lang="fa-IR" sz="2600" dirty="0" smtClean="0"/>
              <a:t>برابر است با:</a:t>
            </a:r>
            <a:endParaRPr lang="en-US" sz="2600" dirty="0" smtClean="0"/>
          </a:p>
        </p:txBody>
      </p:sp>
      <p:sp>
        <p:nvSpPr>
          <p:cNvPr id="8" name="Title 3"/>
          <p:cNvSpPr txBox="1">
            <a:spLocks/>
          </p:cNvSpPr>
          <p:nvPr/>
        </p:nvSpPr>
        <p:spPr>
          <a:xfrm>
            <a:off x="5323563" y="1632369"/>
            <a:ext cx="2843407" cy="675142"/>
          </a:xfrm>
          <a:prstGeom prst="rect">
            <a:avLst/>
          </a:prstGeom>
          <a:noFill/>
          <a:ln>
            <a:noFill/>
          </a:ln>
          <a:effectLst/>
        </p:spPr>
        <p:txBody>
          <a:bodyPr vert="horz" lIns="91440" tIns="45720" rIns="91440" bIns="45720" rtlCol="0" anchor="ctr">
            <a:noAutofit/>
          </a:bodyPr>
          <a:lstStyle>
            <a:lvl1pPr algn="r" defTabSz="914400" rtl="1" eaLnBrk="1" latinLnBrk="0" hangingPunct="1">
              <a:lnSpc>
                <a:spcPct val="90000"/>
              </a:lnSpc>
              <a:spcBef>
                <a:spcPct val="0"/>
              </a:spcBef>
              <a:buNone/>
              <a:defRPr sz="4000" b="1" kern="1200"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B Koodak" panose="00000700000000000000" pitchFamily="2" charset="-78"/>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lvl="1" algn="ctr"/>
            <a:r>
              <a:rPr lang="en-US" sz="2400" b="1" u="sng" dirty="0" smtClean="0">
                <a:solidFill>
                  <a:srgbClr val="FF0000"/>
                </a:solidFill>
                <a:effectLst/>
              </a:rPr>
              <a:t>V</a:t>
            </a:r>
            <a:r>
              <a:rPr lang="fa-IR" sz="2400" b="1" dirty="0" smtClean="0">
                <a:solidFill>
                  <a:srgbClr val="FF0000"/>
                </a:solidFill>
                <a:effectLst/>
              </a:rPr>
              <a:t> </a:t>
            </a:r>
            <a:r>
              <a:rPr lang="en-US" sz="2400" b="1" dirty="0" smtClean="0">
                <a:solidFill>
                  <a:srgbClr val="FF0000"/>
                </a:solidFill>
                <a:effectLst/>
              </a:rPr>
              <a:t>=</a:t>
            </a:r>
            <a:r>
              <a:rPr lang="fa-IR" sz="2400" b="1" dirty="0" smtClean="0">
                <a:solidFill>
                  <a:srgbClr val="FF0000"/>
                </a:solidFill>
                <a:effectLst/>
              </a:rPr>
              <a:t> </a:t>
            </a:r>
            <a:r>
              <a:rPr lang="en-US" sz="2400" b="1" dirty="0" smtClean="0">
                <a:solidFill>
                  <a:srgbClr val="FF0000"/>
                </a:solidFill>
                <a:effectLst/>
              </a:rPr>
              <a:t>V</a:t>
            </a:r>
            <a:r>
              <a:rPr lang="fa-IR" sz="2400" b="1" baseline="-25000" dirty="0" smtClean="0">
                <a:solidFill>
                  <a:srgbClr val="FF0000"/>
                </a:solidFill>
                <a:effectLst/>
              </a:rPr>
              <a:t>باتری</a:t>
            </a:r>
            <a:r>
              <a:rPr lang="fa-IR" sz="2400" b="1" dirty="0" smtClean="0">
                <a:solidFill>
                  <a:srgbClr val="FF0000"/>
                </a:solidFill>
                <a:effectLst/>
              </a:rPr>
              <a:t> </a:t>
            </a:r>
            <a:r>
              <a:rPr lang="en-US" sz="2400" b="1" dirty="0">
                <a:solidFill>
                  <a:srgbClr val="FF0000"/>
                </a:solidFill>
                <a:effectLst/>
              </a:rPr>
              <a:t> </a:t>
            </a:r>
            <a:r>
              <a:rPr lang="en-US" sz="2400" b="1" dirty="0" smtClean="0">
                <a:solidFill>
                  <a:srgbClr val="FF0000"/>
                </a:solidFill>
                <a:effectLst/>
              </a:rPr>
              <a:t>- V</a:t>
            </a:r>
            <a:r>
              <a:rPr lang="en-US" sz="2400" b="1" baseline="-25000" dirty="0" smtClean="0">
                <a:solidFill>
                  <a:srgbClr val="FF0000"/>
                </a:solidFill>
                <a:effectLst/>
              </a:rPr>
              <a:t>LED</a:t>
            </a:r>
            <a:endParaRPr lang="en-US" sz="2400" b="1" dirty="0">
              <a:solidFill>
                <a:srgbClr val="FF0000"/>
              </a:solidFill>
              <a:cs typeface="B Nazanin" panose="00000400000000000000" pitchFamily="2" charset="-78"/>
            </a:endParaRPr>
          </a:p>
        </p:txBody>
      </p:sp>
    </p:spTree>
    <p:extLst>
      <p:ext uri="{BB962C8B-B14F-4D97-AF65-F5344CB8AC3E}">
        <p14:creationId xmlns:p14="http://schemas.microsoft.com/office/powerpoint/2010/main" val="290048359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 = R x I</a:t>
            </a:r>
            <a:endParaRPr lang="en-US" dirty="0"/>
          </a:p>
        </p:txBody>
      </p:sp>
      <p:sp>
        <p:nvSpPr>
          <p:cNvPr id="5" name="Content Placeholder 4"/>
          <p:cNvSpPr>
            <a:spLocks noGrp="1"/>
          </p:cNvSpPr>
          <p:nvPr>
            <p:ph idx="14"/>
          </p:nvPr>
        </p:nvSpPr>
        <p:spPr>
          <a:xfrm>
            <a:off x="910250" y="1191655"/>
            <a:ext cx="9273278" cy="4818571"/>
          </a:xfrm>
        </p:spPr>
        <p:txBody>
          <a:bodyPr>
            <a:normAutofit/>
          </a:bodyPr>
          <a:lstStyle/>
          <a:p>
            <a:r>
              <a:rPr lang="en-US" sz="2600" dirty="0" smtClean="0"/>
              <a:t> </a:t>
            </a:r>
            <a:r>
              <a:rPr lang="fa-IR" sz="2600" dirty="0" smtClean="0"/>
              <a:t>برای محسابه ی مقاومت مورد نیاز </a:t>
            </a:r>
            <a:r>
              <a:rPr lang="fa-IR" sz="2600" dirty="0"/>
              <a:t>برای</a:t>
            </a:r>
            <a:r>
              <a:rPr lang="en-US" sz="2600" dirty="0"/>
              <a:t>  LED </a:t>
            </a:r>
            <a:r>
              <a:rPr lang="fa-IR" sz="2600" dirty="0" smtClean="0"/>
              <a:t>از فرمول </a:t>
            </a:r>
            <a:r>
              <a:rPr lang="en-US" sz="2600" dirty="0" smtClean="0"/>
              <a:t>V = R x </a:t>
            </a:r>
            <a:r>
              <a:rPr lang="en-US" sz="2600" dirty="0"/>
              <a:t>I</a:t>
            </a:r>
            <a:r>
              <a:rPr lang="fa-IR" sz="2600" dirty="0" smtClean="0"/>
              <a:t> استفاده میکنیم</a:t>
            </a:r>
          </a:p>
          <a:p>
            <a:r>
              <a:rPr lang="fa-IR" sz="2600" dirty="0"/>
              <a:t> </a:t>
            </a:r>
            <a:r>
              <a:rPr lang="en-US" sz="2600" u="sng" dirty="0" smtClean="0"/>
              <a:t>V</a:t>
            </a:r>
            <a:r>
              <a:rPr lang="fa-IR" sz="2600" dirty="0"/>
              <a:t> </a:t>
            </a:r>
            <a:r>
              <a:rPr lang="fa-IR" sz="2600" dirty="0" smtClean="0"/>
              <a:t>برابر است با:</a:t>
            </a:r>
            <a:endParaRPr lang="en-US" sz="2600" dirty="0" smtClean="0"/>
          </a:p>
          <a:p>
            <a:r>
              <a:rPr lang="en-US" sz="2600" dirty="0" smtClean="0"/>
              <a:t> </a:t>
            </a:r>
            <a:r>
              <a:rPr lang="en-US" sz="2600" u="sng" dirty="0" smtClean="0"/>
              <a:t>I</a:t>
            </a:r>
            <a:r>
              <a:rPr lang="en-US" sz="2600" dirty="0" smtClean="0"/>
              <a:t> </a:t>
            </a:r>
            <a:r>
              <a:rPr lang="fa-IR" sz="2600" dirty="0" smtClean="0"/>
              <a:t>برابر است با حداکثر جریان مورد نیاز </a:t>
            </a:r>
            <a:r>
              <a:rPr lang="en-US" sz="2600" dirty="0" smtClean="0"/>
              <a:t>LED</a:t>
            </a:r>
            <a:endParaRPr lang="fa-IR" sz="2600" dirty="0" smtClean="0"/>
          </a:p>
          <a:p>
            <a:pPr marL="45720" indent="0">
              <a:buNone/>
            </a:pPr>
            <a:endParaRPr lang="fa-IR" sz="2600" dirty="0"/>
          </a:p>
        </p:txBody>
      </p:sp>
      <p:sp>
        <p:nvSpPr>
          <p:cNvPr id="8" name="Title 3"/>
          <p:cNvSpPr txBox="1">
            <a:spLocks/>
          </p:cNvSpPr>
          <p:nvPr/>
        </p:nvSpPr>
        <p:spPr>
          <a:xfrm>
            <a:off x="5323563" y="1632369"/>
            <a:ext cx="2843407" cy="675142"/>
          </a:xfrm>
          <a:prstGeom prst="rect">
            <a:avLst/>
          </a:prstGeom>
          <a:noFill/>
          <a:ln>
            <a:noFill/>
          </a:ln>
          <a:effectLst/>
        </p:spPr>
        <p:txBody>
          <a:bodyPr vert="horz" lIns="91440" tIns="45720" rIns="91440" bIns="45720" rtlCol="0" anchor="ctr">
            <a:noAutofit/>
          </a:bodyPr>
          <a:lstStyle>
            <a:lvl1pPr algn="r" defTabSz="914400" rtl="1" eaLnBrk="1" latinLnBrk="0" hangingPunct="1">
              <a:lnSpc>
                <a:spcPct val="90000"/>
              </a:lnSpc>
              <a:spcBef>
                <a:spcPct val="0"/>
              </a:spcBef>
              <a:buNone/>
              <a:defRPr sz="4000" b="1" kern="1200"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B Koodak" panose="00000700000000000000" pitchFamily="2" charset="-78"/>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lvl="1" algn="ctr"/>
            <a:r>
              <a:rPr lang="en-US" sz="2400" b="1" u="sng" dirty="0" smtClean="0">
                <a:solidFill>
                  <a:srgbClr val="FF0000"/>
                </a:solidFill>
                <a:effectLst/>
              </a:rPr>
              <a:t>V</a:t>
            </a:r>
            <a:r>
              <a:rPr lang="fa-IR" sz="2400" b="1" dirty="0" smtClean="0">
                <a:solidFill>
                  <a:srgbClr val="FF0000"/>
                </a:solidFill>
                <a:effectLst/>
              </a:rPr>
              <a:t> </a:t>
            </a:r>
            <a:r>
              <a:rPr lang="en-US" sz="2400" b="1" dirty="0" smtClean="0">
                <a:solidFill>
                  <a:srgbClr val="FF0000"/>
                </a:solidFill>
                <a:effectLst/>
              </a:rPr>
              <a:t>=</a:t>
            </a:r>
            <a:r>
              <a:rPr lang="fa-IR" sz="2400" b="1" dirty="0" smtClean="0">
                <a:solidFill>
                  <a:srgbClr val="FF0000"/>
                </a:solidFill>
                <a:effectLst/>
              </a:rPr>
              <a:t> </a:t>
            </a:r>
            <a:r>
              <a:rPr lang="en-US" sz="2400" b="1" dirty="0" smtClean="0">
                <a:solidFill>
                  <a:srgbClr val="FF0000"/>
                </a:solidFill>
                <a:effectLst/>
              </a:rPr>
              <a:t>V</a:t>
            </a:r>
            <a:r>
              <a:rPr lang="fa-IR" sz="2400" b="1" baseline="-25000" dirty="0" smtClean="0">
                <a:solidFill>
                  <a:srgbClr val="FF0000"/>
                </a:solidFill>
                <a:effectLst/>
              </a:rPr>
              <a:t>باتری</a:t>
            </a:r>
            <a:r>
              <a:rPr lang="fa-IR" sz="2400" b="1" dirty="0" smtClean="0">
                <a:solidFill>
                  <a:srgbClr val="FF0000"/>
                </a:solidFill>
                <a:effectLst/>
              </a:rPr>
              <a:t> </a:t>
            </a:r>
            <a:r>
              <a:rPr lang="en-US" sz="2400" b="1" dirty="0">
                <a:solidFill>
                  <a:srgbClr val="FF0000"/>
                </a:solidFill>
                <a:effectLst/>
              </a:rPr>
              <a:t> </a:t>
            </a:r>
            <a:r>
              <a:rPr lang="en-US" sz="2400" b="1" dirty="0" smtClean="0">
                <a:solidFill>
                  <a:srgbClr val="FF0000"/>
                </a:solidFill>
                <a:effectLst/>
              </a:rPr>
              <a:t>- V</a:t>
            </a:r>
            <a:r>
              <a:rPr lang="en-US" sz="2400" b="1" baseline="-25000" dirty="0" smtClean="0">
                <a:solidFill>
                  <a:srgbClr val="FF0000"/>
                </a:solidFill>
                <a:effectLst/>
              </a:rPr>
              <a:t>LED</a:t>
            </a:r>
            <a:endParaRPr lang="en-US" sz="2400" b="1" dirty="0">
              <a:solidFill>
                <a:srgbClr val="FF0000"/>
              </a:solidFill>
              <a:cs typeface="B Nazanin" panose="00000400000000000000" pitchFamily="2" charset="-78"/>
            </a:endParaRPr>
          </a:p>
        </p:txBody>
      </p:sp>
    </p:spTree>
    <p:extLst>
      <p:ext uri="{BB962C8B-B14F-4D97-AF65-F5344CB8AC3E}">
        <p14:creationId xmlns:p14="http://schemas.microsoft.com/office/powerpoint/2010/main" val="293111339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 = R x I</a:t>
            </a:r>
            <a:endParaRPr lang="en-US" dirty="0"/>
          </a:p>
        </p:txBody>
      </p:sp>
      <p:sp>
        <p:nvSpPr>
          <p:cNvPr id="5" name="Content Placeholder 4"/>
          <p:cNvSpPr>
            <a:spLocks noGrp="1"/>
          </p:cNvSpPr>
          <p:nvPr>
            <p:ph idx="14"/>
          </p:nvPr>
        </p:nvSpPr>
        <p:spPr>
          <a:xfrm>
            <a:off x="910250" y="1191655"/>
            <a:ext cx="9273278" cy="4818571"/>
          </a:xfrm>
        </p:spPr>
        <p:txBody>
          <a:bodyPr>
            <a:normAutofit/>
          </a:bodyPr>
          <a:lstStyle/>
          <a:p>
            <a:r>
              <a:rPr lang="en-US" sz="2600" dirty="0" smtClean="0"/>
              <a:t> </a:t>
            </a:r>
            <a:r>
              <a:rPr lang="fa-IR" sz="2600" dirty="0" smtClean="0"/>
              <a:t>برای محسابه ی مقاومت مورد نیاز </a:t>
            </a:r>
            <a:r>
              <a:rPr lang="fa-IR" sz="2600" dirty="0"/>
              <a:t>برای</a:t>
            </a:r>
            <a:r>
              <a:rPr lang="en-US" sz="2600" dirty="0"/>
              <a:t>  LED </a:t>
            </a:r>
            <a:r>
              <a:rPr lang="fa-IR" sz="2600" dirty="0" smtClean="0"/>
              <a:t>از فرمول </a:t>
            </a:r>
            <a:r>
              <a:rPr lang="en-US" sz="2600" dirty="0" smtClean="0"/>
              <a:t>V = R x </a:t>
            </a:r>
            <a:r>
              <a:rPr lang="en-US" sz="2600" dirty="0"/>
              <a:t>I</a:t>
            </a:r>
            <a:r>
              <a:rPr lang="fa-IR" sz="2600" dirty="0" smtClean="0"/>
              <a:t> استفاده میکنیم</a:t>
            </a:r>
          </a:p>
          <a:p>
            <a:r>
              <a:rPr lang="fa-IR" sz="2600" dirty="0"/>
              <a:t> </a:t>
            </a:r>
            <a:r>
              <a:rPr lang="en-US" sz="2600" u="sng" dirty="0" smtClean="0"/>
              <a:t>V</a:t>
            </a:r>
            <a:r>
              <a:rPr lang="fa-IR" sz="2600" dirty="0"/>
              <a:t> </a:t>
            </a:r>
            <a:r>
              <a:rPr lang="fa-IR" sz="2600" dirty="0" smtClean="0"/>
              <a:t>برابر است با:</a:t>
            </a:r>
            <a:endParaRPr lang="en-US" sz="2600" dirty="0" smtClean="0"/>
          </a:p>
          <a:p>
            <a:r>
              <a:rPr lang="en-US" sz="2600" dirty="0" smtClean="0"/>
              <a:t> </a:t>
            </a:r>
            <a:r>
              <a:rPr lang="en-US" sz="2600" u="sng" dirty="0" smtClean="0"/>
              <a:t>I</a:t>
            </a:r>
            <a:r>
              <a:rPr lang="en-US" sz="2600" dirty="0" smtClean="0"/>
              <a:t> </a:t>
            </a:r>
            <a:r>
              <a:rPr lang="fa-IR" sz="2600" dirty="0" smtClean="0"/>
              <a:t>برابر است با حداکثر جریان مورد نیاز </a:t>
            </a:r>
            <a:r>
              <a:rPr lang="en-US" sz="2600" dirty="0" smtClean="0"/>
              <a:t>LED</a:t>
            </a:r>
            <a:endParaRPr lang="fa-IR" sz="2600" dirty="0" smtClean="0"/>
          </a:p>
          <a:p>
            <a:pPr marL="45720" indent="0">
              <a:buNone/>
            </a:pPr>
            <a:r>
              <a:rPr lang="fa-IR" sz="1800" dirty="0" smtClean="0">
                <a:solidFill>
                  <a:schemeClr val="accent6"/>
                </a:solidFill>
              </a:rPr>
              <a:t>بستگی به مدل و رنگ</a:t>
            </a:r>
            <a:r>
              <a:rPr lang="en-US" sz="1800" dirty="0" smtClean="0">
                <a:solidFill>
                  <a:schemeClr val="accent6"/>
                </a:solidFill>
              </a:rPr>
              <a:t> LED </a:t>
            </a:r>
            <a:r>
              <a:rPr lang="fa-IR" sz="1800" dirty="0" smtClean="0">
                <a:solidFill>
                  <a:schemeClr val="accent6"/>
                </a:solidFill>
              </a:rPr>
              <a:t>،حداکثر جریان و حداکثر ولتاژ آن تغییر می کند</a:t>
            </a:r>
          </a:p>
          <a:p>
            <a:pPr marL="45720" indent="0">
              <a:buNone/>
            </a:pPr>
            <a:r>
              <a:rPr lang="fa-IR" sz="1800" dirty="0" smtClean="0">
                <a:solidFill>
                  <a:schemeClr val="accent6"/>
                </a:solidFill>
              </a:rPr>
              <a:t>حداکثر جریان </a:t>
            </a:r>
            <a:r>
              <a:rPr lang="en-US" sz="1800" dirty="0" smtClean="0">
                <a:solidFill>
                  <a:schemeClr val="accent6"/>
                </a:solidFill>
              </a:rPr>
              <a:t>LED </a:t>
            </a:r>
            <a:r>
              <a:rPr lang="fa-IR" sz="1800" dirty="0">
                <a:solidFill>
                  <a:schemeClr val="accent6"/>
                </a:solidFill>
              </a:rPr>
              <a:t> </a:t>
            </a:r>
            <a:r>
              <a:rPr lang="fa-IR" sz="1800" dirty="0" smtClean="0">
                <a:solidFill>
                  <a:schemeClr val="accent6"/>
                </a:solidFill>
              </a:rPr>
              <a:t>های عادی و متداول </a:t>
            </a:r>
            <a:r>
              <a:rPr lang="en-US" sz="1800" dirty="0" smtClean="0">
                <a:solidFill>
                  <a:schemeClr val="accent6"/>
                </a:solidFill>
              </a:rPr>
              <a:t>20 mA</a:t>
            </a:r>
            <a:r>
              <a:rPr lang="fa-IR" sz="1800" dirty="0" smtClean="0">
                <a:solidFill>
                  <a:schemeClr val="accent6"/>
                </a:solidFill>
              </a:rPr>
              <a:t> میباشد</a:t>
            </a:r>
            <a:endParaRPr lang="fa-IR" sz="2600" dirty="0"/>
          </a:p>
          <a:p>
            <a:pPr marL="45720" indent="0">
              <a:buNone/>
            </a:pPr>
            <a:endParaRPr lang="fa-IR" sz="2600" dirty="0"/>
          </a:p>
        </p:txBody>
      </p:sp>
      <p:sp>
        <p:nvSpPr>
          <p:cNvPr id="8" name="Title 3"/>
          <p:cNvSpPr txBox="1">
            <a:spLocks/>
          </p:cNvSpPr>
          <p:nvPr/>
        </p:nvSpPr>
        <p:spPr>
          <a:xfrm>
            <a:off x="5323563" y="1632369"/>
            <a:ext cx="2843407" cy="675142"/>
          </a:xfrm>
          <a:prstGeom prst="rect">
            <a:avLst/>
          </a:prstGeom>
          <a:noFill/>
          <a:ln>
            <a:noFill/>
          </a:ln>
          <a:effectLst/>
        </p:spPr>
        <p:txBody>
          <a:bodyPr vert="horz" lIns="91440" tIns="45720" rIns="91440" bIns="45720" rtlCol="0" anchor="ctr">
            <a:noAutofit/>
          </a:bodyPr>
          <a:lstStyle>
            <a:lvl1pPr algn="r" defTabSz="914400" rtl="1" eaLnBrk="1" latinLnBrk="0" hangingPunct="1">
              <a:lnSpc>
                <a:spcPct val="90000"/>
              </a:lnSpc>
              <a:spcBef>
                <a:spcPct val="0"/>
              </a:spcBef>
              <a:buNone/>
              <a:defRPr sz="4000" b="1" kern="1200"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B Koodak" panose="00000700000000000000" pitchFamily="2" charset="-78"/>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lvl="1" algn="ctr"/>
            <a:r>
              <a:rPr lang="en-US" sz="2400" b="1" u="sng" dirty="0" smtClean="0">
                <a:solidFill>
                  <a:srgbClr val="FF0000"/>
                </a:solidFill>
                <a:effectLst/>
              </a:rPr>
              <a:t>V</a:t>
            </a:r>
            <a:r>
              <a:rPr lang="fa-IR" sz="2400" b="1" dirty="0" smtClean="0">
                <a:solidFill>
                  <a:srgbClr val="FF0000"/>
                </a:solidFill>
                <a:effectLst/>
              </a:rPr>
              <a:t> </a:t>
            </a:r>
            <a:r>
              <a:rPr lang="en-US" sz="2400" b="1" dirty="0" smtClean="0">
                <a:solidFill>
                  <a:srgbClr val="FF0000"/>
                </a:solidFill>
                <a:effectLst/>
              </a:rPr>
              <a:t>=</a:t>
            </a:r>
            <a:r>
              <a:rPr lang="fa-IR" sz="2400" b="1" dirty="0" smtClean="0">
                <a:solidFill>
                  <a:srgbClr val="FF0000"/>
                </a:solidFill>
                <a:effectLst/>
              </a:rPr>
              <a:t> </a:t>
            </a:r>
            <a:r>
              <a:rPr lang="en-US" sz="2400" b="1" dirty="0" smtClean="0">
                <a:solidFill>
                  <a:srgbClr val="FF0000"/>
                </a:solidFill>
                <a:effectLst/>
              </a:rPr>
              <a:t>V</a:t>
            </a:r>
            <a:r>
              <a:rPr lang="fa-IR" sz="2400" b="1" baseline="-25000" dirty="0" smtClean="0">
                <a:solidFill>
                  <a:srgbClr val="FF0000"/>
                </a:solidFill>
                <a:effectLst/>
              </a:rPr>
              <a:t>باتری</a:t>
            </a:r>
            <a:r>
              <a:rPr lang="fa-IR" sz="2400" b="1" dirty="0" smtClean="0">
                <a:solidFill>
                  <a:srgbClr val="FF0000"/>
                </a:solidFill>
                <a:effectLst/>
              </a:rPr>
              <a:t> </a:t>
            </a:r>
            <a:r>
              <a:rPr lang="en-US" sz="2400" b="1" dirty="0">
                <a:solidFill>
                  <a:srgbClr val="FF0000"/>
                </a:solidFill>
                <a:effectLst/>
              </a:rPr>
              <a:t> </a:t>
            </a:r>
            <a:r>
              <a:rPr lang="en-US" sz="2400" b="1" dirty="0" smtClean="0">
                <a:solidFill>
                  <a:srgbClr val="FF0000"/>
                </a:solidFill>
                <a:effectLst/>
              </a:rPr>
              <a:t>- V</a:t>
            </a:r>
            <a:r>
              <a:rPr lang="en-US" sz="2400" b="1" baseline="-25000" dirty="0" smtClean="0">
                <a:solidFill>
                  <a:srgbClr val="FF0000"/>
                </a:solidFill>
                <a:effectLst/>
              </a:rPr>
              <a:t>LED</a:t>
            </a:r>
            <a:endParaRPr lang="en-US" sz="2400" b="1" dirty="0">
              <a:solidFill>
                <a:srgbClr val="FF0000"/>
              </a:solidFill>
              <a:cs typeface="B Nazanin" panose="00000400000000000000" pitchFamily="2" charset="-78"/>
            </a:endParaRPr>
          </a:p>
        </p:txBody>
      </p:sp>
      <p:graphicFrame>
        <p:nvGraphicFramePr>
          <p:cNvPr id="7" name="Table 6"/>
          <p:cNvGraphicFramePr>
            <a:graphicFrameLocks noGrp="1"/>
          </p:cNvGraphicFramePr>
          <p:nvPr>
            <p:extLst>
              <p:ext uri="{D42A27DB-BD31-4B8C-83A1-F6EECF244321}">
                <p14:modId xmlns:p14="http://schemas.microsoft.com/office/powerpoint/2010/main" val="507741938"/>
              </p:ext>
            </p:extLst>
          </p:nvPr>
        </p:nvGraphicFramePr>
        <p:xfrm>
          <a:off x="1140351" y="3349003"/>
          <a:ext cx="2905556" cy="1854200"/>
        </p:xfrm>
        <a:graphic>
          <a:graphicData uri="http://schemas.openxmlformats.org/drawingml/2006/table">
            <a:tbl>
              <a:tblPr firstRow="1" bandRow="1">
                <a:tableStyleId>{5C22544A-7EE6-4342-B048-85BDC9FD1C3A}</a:tableStyleId>
              </a:tblPr>
              <a:tblGrid>
                <a:gridCol w="1452778">
                  <a:extLst>
                    <a:ext uri="{9D8B030D-6E8A-4147-A177-3AD203B41FA5}">
                      <a16:colId xmlns:a16="http://schemas.microsoft.com/office/drawing/2014/main" val="766143637"/>
                    </a:ext>
                  </a:extLst>
                </a:gridCol>
                <a:gridCol w="1452778">
                  <a:extLst>
                    <a:ext uri="{9D8B030D-6E8A-4147-A177-3AD203B41FA5}">
                      <a16:colId xmlns:a16="http://schemas.microsoft.com/office/drawing/2014/main" val="1682339363"/>
                    </a:ext>
                  </a:extLst>
                </a:gridCol>
              </a:tblGrid>
              <a:tr h="370840">
                <a:tc>
                  <a:txBody>
                    <a:bodyPr/>
                    <a:lstStyle/>
                    <a:p>
                      <a:pPr lvl="0" algn="ctr" rtl="1"/>
                      <a:r>
                        <a:rPr lang="fa-IR" dirty="0" smtClean="0"/>
                        <a:t>رنگ</a:t>
                      </a:r>
                      <a:r>
                        <a:rPr lang="fa-IR" baseline="0" dirty="0" smtClean="0"/>
                        <a:t> </a:t>
                      </a:r>
                      <a:r>
                        <a:rPr lang="en-US" baseline="0" dirty="0" smtClean="0"/>
                        <a:t>LED</a:t>
                      </a:r>
                      <a:endParaRPr lang="en-US" dirty="0"/>
                    </a:p>
                  </a:txBody>
                  <a:tcPr/>
                </a:tc>
                <a:tc>
                  <a:txBody>
                    <a:bodyPr/>
                    <a:lstStyle/>
                    <a:p>
                      <a:pPr algn="ctr"/>
                      <a:r>
                        <a:rPr lang="en-US" sz="1800" b="1" i="0" kern="1200" dirty="0" smtClean="0">
                          <a:solidFill>
                            <a:schemeClr val="lt1"/>
                          </a:solidFill>
                          <a:effectLst/>
                          <a:latin typeface="+mn-lt"/>
                          <a:ea typeface="+mn-ea"/>
                          <a:cs typeface="+mn-cs"/>
                        </a:rPr>
                        <a:t>V</a:t>
                      </a:r>
                      <a:r>
                        <a:rPr lang="en-US" sz="1800" b="1" i="0" kern="1200" baseline="-25000" dirty="0" smtClean="0">
                          <a:solidFill>
                            <a:schemeClr val="lt1"/>
                          </a:solidFill>
                          <a:effectLst/>
                          <a:latin typeface="+mn-lt"/>
                          <a:ea typeface="+mn-ea"/>
                          <a:cs typeface="+mn-cs"/>
                        </a:rPr>
                        <a:t>F</a:t>
                      </a:r>
                      <a:endParaRPr lang="en-US" b="1" dirty="0"/>
                    </a:p>
                  </a:txBody>
                  <a:tcPr/>
                </a:tc>
                <a:extLst>
                  <a:ext uri="{0D108BD9-81ED-4DB2-BD59-A6C34878D82A}">
                    <a16:rowId xmlns:a16="http://schemas.microsoft.com/office/drawing/2014/main" val="2032965843"/>
                  </a:ext>
                </a:extLst>
              </a:tr>
              <a:tr h="370840">
                <a:tc>
                  <a:txBody>
                    <a:bodyPr/>
                    <a:lstStyle/>
                    <a:p>
                      <a:pPr algn="ctr"/>
                      <a:r>
                        <a:rPr lang="fa-IR" b="0" dirty="0" smtClean="0">
                          <a:solidFill>
                            <a:srgbClr val="FF0000"/>
                          </a:solidFill>
                        </a:rPr>
                        <a:t>قرمز</a:t>
                      </a:r>
                      <a:endParaRPr lang="en-US" b="0" dirty="0">
                        <a:solidFill>
                          <a:srgbClr val="FF0000"/>
                        </a:solidFill>
                      </a:endParaRPr>
                    </a:p>
                  </a:txBody>
                  <a:tcPr/>
                </a:tc>
                <a:tc>
                  <a:txBody>
                    <a:bodyPr/>
                    <a:lstStyle/>
                    <a:p>
                      <a:pPr algn="ctr" rtl="1"/>
                      <a:r>
                        <a:rPr lang="fa-IR" dirty="0" smtClean="0"/>
                        <a:t>2.3-1.9</a:t>
                      </a:r>
                      <a:r>
                        <a:rPr lang="fa-IR" baseline="0" dirty="0" smtClean="0"/>
                        <a:t> </a:t>
                      </a:r>
                      <a:endParaRPr lang="en-US" dirty="0"/>
                    </a:p>
                  </a:txBody>
                  <a:tcPr/>
                </a:tc>
                <a:extLst>
                  <a:ext uri="{0D108BD9-81ED-4DB2-BD59-A6C34878D82A}">
                    <a16:rowId xmlns:a16="http://schemas.microsoft.com/office/drawing/2014/main" val="1113877982"/>
                  </a:ext>
                </a:extLst>
              </a:tr>
              <a:tr h="370840">
                <a:tc>
                  <a:txBody>
                    <a:bodyPr/>
                    <a:lstStyle/>
                    <a:p>
                      <a:pPr algn="ctr"/>
                      <a:r>
                        <a:rPr lang="fa-IR" dirty="0" smtClean="0">
                          <a:solidFill>
                            <a:schemeClr val="accent3">
                              <a:lumMod val="50000"/>
                            </a:schemeClr>
                          </a:solidFill>
                        </a:rPr>
                        <a:t>سبز</a:t>
                      </a:r>
                      <a:endParaRPr lang="en-US" dirty="0">
                        <a:solidFill>
                          <a:schemeClr val="accent3">
                            <a:lumMod val="50000"/>
                          </a:schemeClr>
                        </a:solidFill>
                      </a:endParaRPr>
                    </a:p>
                  </a:txBody>
                  <a:tcPr/>
                </a:tc>
                <a:tc>
                  <a:txBody>
                    <a:bodyPr/>
                    <a:lstStyle/>
                    <a:p>
                      <a:pPr algn="ctr"/>
                      <a:r>
                        <a:rPr lang="fa-IR" dirty="0" smtClean="0"/>
                        <a:t>3.5-2.9</a:t>
                      </a:r>
                      <a:endParaRPr lang="en-US" dirty="0"/>
                    </a:p>
                  </a:txBody>
                  <a:tcPr/>
                </a:tc>
                <a:extLst>
                  <a:ext uri="{0D108BD9-81ED-4DB2-BD59-A6C34878D82A}">
                    <a16:rowId xmlns:a16="http://schemas.microsoft.com/office/drawing/2014/main" val="1857491302"/>
                  </a:ext>
                </a:extLst>
              </a:tr>
              <a:tr h="370840">
                <a:tc>
                  <a:txBody>
                    <a:bodyPr/>
                    <a:lstStyle/>
                    <a:p>
                      <a:pPr algn="ctr"/>
                      <a:r>
                        <a:rPr lang="fa-IR" dirty="0" smtClean="0">
                          <a:solidFill>
                            <a:schemeClr val="bg2">
                              <a:lumMod val="50000"/>
                            </a:schemeClr>
                          </a:solidFill>
                        </a:rPr>
                        <a:t>آبی</a:t>
                      </a:r>
                      <a:endParaRPr lang="en-US" dirty="0">
                        <a:solidFill>
                          <a:schemeClr val="bg2">
                            <a:lumMod val="50000"/>
                          </a:schemeClr>
                        </a:solidFill>
                      </a:endParaRPr>
                    </a:p>
                  </a:txBody>
                  <a:tcPr/>
                </a:tc>
                <a:tc>
                  <a:txBody>
                    <a:bodyPr/>
                    <a:lstStyle/>
                    <a:p>
                      <a:pPr algn="ctr"/>
                      <a:r>
                        <a:rPr lang="fa-IR" dirty="0" smtClean="0"/>
                        <a:t>3.5-2.9</a:t>
                      </a:r>
                      <a:endParaRPr lang="en-US" dirty="0"/>
                    </a:p>
                  </a:txBody>
                  <a:tcPr/>
                </a:tc>
                <a:extLst>
                  <a:ext uri="{0D108BD9-81ED-4DB2-BD59-A6C34878D82A}">
                    <a16:rowId xmlns:a16="http://schemas.microsoft.com/office/drawing/2014/main" val="631984510"/>
                  </a:ext>
                </a:extLst>
              </a:tr>
              <a:tr h="370840">
                <a:tc>
                  <a:txBody>
                    <a:bodyPr/>
                    <a:lstStyle/>
                    <a:p>
                      <a:pPr algn="ctr"/>
                      <a:r>
                        <a:rPr lang="fa-IR" dirty="0" smtClean="0"/>
                        <a:t>سفید</a:t>
                      </a:r>
                      <a:endParaRPr lang="en-US" dirty="0"/>
                    </a:p>
                  </a:txBody>
                  <a:tcPr/>
                </a:tc>
                <a:tc>
                  <a:txBody>
                    <a:bodyPr/>
                    <a:lstStyle/>
                    <a:p>
                      <a:pPr algn="ctr"/>
                      <a:r>
                        <a:rPr lang="fa-IR" dirty="0" smtClean="0"/>
                        <a:t>3.4-3.2</a:t>
                      </a:r>
                      <a:endParaRPr lang="en-US" dirty="0"/>
                    </a:p>
                  </a:txBody>
                  <a:tcPr/>
                </a:tc>
                <a:extLst>
                  <a:ext uri="{0D108BD9-81ED-4DB2-BD59-A6C34878D82A}">
                    <a16:rowId xmlns:a16="http://schemas.microsoft.com/office/drawing/2014/main" val="599460820"/>
                  </a:ext>
                </a:extLst>
              </a:tr>
            </a:tbl>
          </a:graphicData>
        </a:graphic>
      </p:graphicFrame>
      <p:sp>
        <p:nvSpPr>
          <p:cNvPr id="9" name="TextBox 8"/>
          <p:cNvSpPr txBox="1"/>
          <p:nvPr/>
        </p:nvSpPr>
        <p:spPr>
          <a:xfrm>
            <a:off x="2910159" y="2861904"/>
            <a:ext cx="1135748" cy="369332"/>
          </a:xfrm>
          <a:prstGeom prst="rect">
            <a:avLst/>
          </a:prstGeom>
          <a:noFill/>
        </p:spPr>
        <p:txBody>
          <a:bodyPr wrap="square" rtlCol="0">
            <a:spAutoFit/>
          </a:bodyPr>
          <a:lstStyle/>
          <a:p>
            <a:r>
              <a:rPr lang="fa-IR" b="1" dirty="0" smtClean="0">
                <a:solidFill>
                  <a:schemeClr val="accent6"/>
                </a:solidFill>
              </a:rPr>
              <a:t> </a:t>
            </a:r>
            <a:r>
              <a:rPr lang="en-US" b="1" dirty="0" smtClean="0">
                <a:solidFill>
                  <a:schemeClr val="accent6"/>
                </a:solidFill>
              </a:rPr>
              <a:t>V</a:t>
            </a:r>
            <a:r>
              <a:rPr lang="en-US" b="1" baseline="-25000" dirty="0" smtClean="0">
                <a:solidFill>
                  <a:schemeClr val="accent6"/>
                </a:solidFill>
              </a:rPr>
              <a:t>F</a:t>
            </a:r>
            <a:r>
              <a:rPr lang="en-US" b="1" dirty="0" smtClean="0">
                <a:solidFill>
                  <a:schemeClr val="accent6"/>
                </a:solidFill>
              </a:rPr>
              <a:t> = V</a:t>
            </a:r>
            <a:r>
              <a:rPr lang="en-US" b="1" baseline="-25000" dirty="0" smtClean="0">
                <a:solidFill>
                  <a:schemeClr val="accent6"/>
                </a:solidFill>
              </a:rPr>
              <a:t>LED</a:t>
            </a:r>
            <a:endParaRPr lang="en-US" b="1" dirty="0">
              <a:solidFill>
                <a:schemeClr val="accent6"/>
              </a:solidFill>
            </a:endParaRPr>
          </a:p>
        </p:txBody>
      </p:sp>
    </p:spTree>
    <p:extLst>
      <p:ext uri="{BB962C8B-B14F-4D97-AF65-F5344CB8AC3E}">
        <p14:creationId xmlns:p14="http://schemas.microsoft.com/office/powerpoint/2010/main" val="252198144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 = R x I</a:t>
            </a:r>
            <a:endParaRPr lang="en-US" dirty="0"/>
          </a:p>
        </p:txBody>
      </p:sp>
      <p:sp>
        <p:nvSpPr>
          <p:cNvPr id="5" name="Content Placeholder 4"/>
          <p:cNvSpPr>
            <a:spLocks noGrp="1"/>
          </p:cNvSpPr>
          <p:nvPr>
            <p:ph idx="14"/>
          </p:nvPr>
        </p:nvSpPr>
        <p:spPr>
          <a:xfrm>
            <a:off x="910250" y="1191655"/>
            <a:ext cx="9273278" cy="4818571"/>
          </a:xfrm>
        </p:spPr>
        <p:txBody>
          <a:bodyPr>
            <a:normAutofit/>
          </a:bodyPr>
          <a:lstStyle/>
          <a:p>
            <a:r>
              <a:rPr lang="en-US" sz="2600" dirty="0" smtClean="0"/>
              <a:t> </a:t>
            </a:r>
            <a:r>
              <a:rPr lang="fa-IR" sz="2600" dirty="0" smtClean="0"/>
              <a:t>برای محسابه ی مقاومت مورد نیاز </a:t>
            </a:r>
            <a:r>
              <a:rPr lang="fa-IR" sz="2600" dirty="0"/>
              <a:t>برای</a:t>
            </a:r>
            <a:r>
              <a:rPr lang="en-US" sz="2600" dirty="0"/>
              <a:t>  LED </a:t>
            </a:r>
            <a:r>
              <a:rPr lang="fa-IR" sz="2600" dirty="0" smtClean="0"/>
              <a:t>از فرمول </a:t>
            </a:r>
            <a:r>
              <a:rPr lang="en-US" sz="2600" dirty="0" smtClean="0"/>
              <a:t>V = R x </a:t>
            </a:r>
            <a:r>
              <a:rPr lang="en-US" sz="2600" dirty="0"/>
              <a:t>I</a:t>
            </a:r>
            <a:r>
              <a:rPr lang="fa-IR" sz="2600" dirty="0" smtClean="0"/>
              <a:t> استفاده میکنیم</a:t>
            </a:r>
          </a:p>
          <a:p>
            <a:r>
              <a:rPr lang="fa-IR" sz="2600" dirty="0"/>
              <a:t> </a:t>
            </a:r>
            <a:r>
              <a:rPr lang="en-US" sz="2600" u="sng" dirty="0" smtClean="0"/>
              <a:t>V</a:t>
            </a:r>
            <a:r>
              <a:rPr lang="fa-IR" sz="2600" dirty="0"/>
              <a:t> </a:t>
            </a:r>
            <a:r>
              <a:rPr lang="fa-IR" sz="2600" dirty="0" smtClean="0"/>
              <a:t>برابر است با:</a:t>
            </a:r>
            <a:endParaRPr lang="en-US" sz="2600" dirty="0" smtClean="0"/>
          </a:p>
          <a:p>
            <a:r>
              <a:rPr lang="en-US" sz="2600" dirty="0" smtClean="0"/>
              <a:t> </a:t>
            </a:r>
            <a:r>
              <a:rPr lang="en-US" sz="2600" u="sng" dirty="0" smtClean="0"/>
              <a:t>I</a:t>
            </a:r>
            <a:r>
              <a:rPr lang="en-US" sz="2600" dirty="0" smtClean="0"/>
              <a:t> </a:t>
            </a:r>
            <a:r>
              <a:rPr lang="fa-IR" sz="2600" dirty="0" smtClean="0"/>
              <a:t>برابر است با حداکثر جریان مورد نیاز </a:t>
            </a:r>
            <a:r>
              <a:rPr lang="en-US" sz="2600" dirty="0" smtClean="0"/>
              <a:t>LED</a:t>
            </a:r>
            <a:endParaRPr lang="fa-IR" sz="2600" dirty="0" smtClean="0"/>
          </a:p>
          <a:p>
            <a:pPr marL="45720" indent="0">
              <a:buNone/>
            </a:pPr>
            <a:r>
              <a:rPr lang="fa-IR" sz="1800" dirty="0" smtClean="0">
                <a:solidFill>
                  <a:schemeClr val="accent6"/>
                </a:solidFill>
              </a:rPr>
              <a:t>بستگی به مدل و رنگ</a:t>
            </a:r>
            <a:r>
              <a:rPr lang="en-US" sz="1800" dirty="0" smtClean="0">
                <a:solidFill>
                  <a:schemeClr val="accent6"/>
                </a:solidFill>
              </a:rPr>
              <a:t> LED </a:t>
            </a:r>
            <a:r>
              <a:rPr lang="fa-IR" sz="1800" dirty="0" smtClean="0">
                <a:solidFill>
                  <a:schemeClr val="accent6"/>
                </a:solidFill>
              </a:rPr>
              <a:t>،حداکثر جریان و حداکثر ولتاژ آن تغییر می کند</a:t>
            </a:r>
          </a:p>
          <a:p>
            <a:pPr marL="45720" indent="0">
              <a:buNone/>
            </a:pPr>
            <a:r>
              <a:rPr lang="fa-IR" sz="1800" dirty="0" smtClean="0">
                <a:solidFill>
                  <a:schemeClr val="accent6"/>
                </a:solidFill>
              </a:rPr>
              <a:t>حداکثر جریان </a:t>
            </a:r>
            <a:r>
              <a:rPr lang="en-US" sz="1800" dirty="0" smtClean="0">
                <a:solidFill>
                  <a:schemeClr val="accent6"/>
                </a:solidFill>
              </a:rPr>
              <a:t>LED </a:t>
            </a:r>
            <a:r>
              <a:rPr lang="fa-IR" sz="1800" dirty="0">
                <a:solidFill>
                  <a:schemeClr val="accent6"/>
                </a:solidFill>
              </a:rPr>
              <a:t> </a:t>
            </a:r>
            <a:r>
              <a:rPr lang="fa-IR" sz="1800" dirty="0" smtClean="0">
                <a:solidFill>
                  <a:schemeClr val="accent6"/>
                </a:solidFill>
              </a:rPr>
              <a:t>های عادی و متداول </a:t>
            </a:r>
            <a:r>
              <a:rPr lang="en-US" sz="1800" dirty="0" smtClean="0">
                <a:solidFill>
                  <a:schemeClr val="accent6"/>
                </a:solidFill>
              </a:rPr>
              <a:t>20 mA</a:t>
            </a:r>
            <a:r>
              <a:rPr lang="fa-IR" sz="1800" dirty="0" smtClean="0">
                <a:solidFill>
                  <a:schemeClr val="accent6"/>
                </a:solidFill>
              </a:rPr>
              <a:t> میباشد</a:t>
            </a:r>
            <a:endParaRPr lang="fa-IR" sz="2600" dirty="0"/>
          </a:p>
          <a:p>
            <a:pPr marL="45720" indent="0">
              <a:buNone/>
            </a:pPr>
            <a:r>
              <a:rPr lang="fa-IR" sz="2600" dirty="0" smtClean="0"/>
              <a:t>محاسبه مقاومت برای</a:t>
            </a:r>
            <a:r>
              <a:rPr lang="en-US" sz="2600" dirty="0" smtClean="0"/>
              <a:t> LED</a:t>
            </a:r>
            <a:r>
              <a:rPr lang="fa-IR" sz="2600" dirty="0" smtClean="0"/>
              <a:t>سبز با باتری 5 ولت</a:t>
            </a:r>
            <a:endParaRPr lang="en-US" sz="2600" dirty="0" smtClean="0"/>
          </a:p>
          <a:p>
            <a:pPr marL="45720" indent="0">
              <a:buNone/>
            </a:pPr>
            <a:endParaRPr lang="en-US" sz="2600" dirty="0" smtClean="0"/>
          </a:p>
          <a:p>
            <a:pPr marL="45720" indent="0">
              <a:buNone/>
            </a:pPr>
            <a:r>
              <a:rPr lang="fa-IR" sz="2600" dirty="0" smtClean="0"/>
              <a:t>محاسبه </a:t>
            </a:r>
            <a:r>
              <a:rPr lang="fa-IR" sz="2600" dirty="0"/>
              <a:t>مقاومت برای</a:t>
            </a:r>
            <a:r>
              <a:rPr lang="en-US" sz="2600" dirty="0"/>
              <a:t> LED</a:t>
            </a:r>
            <a:r>
              <a:rPr lang="fa-IR" sz="2600" dirty="0"/>
              <a:t>سبز با باتری </a:t>
            </a:r>
            <a:r>
              <a:rPr lang="en-US" sz="2600" dirty="0" smtClean="0"/>
              <a:t>9</a:t>
            </a:r>
            <a:r>
              <a:rPr lang="fa-IR" sz="2600" dirty="0" smtClean="0"/>
              <a:t> </a:t>
            </a:r>
            <a:r>
              <a:rPr lang="fa-IR" sz="2600" dirty="0"/>
              <a:t>ولت</a:t>
            </a:r>
            <a:endParaRPr lang="en-US" sz="2600" dirty="0"/>
          </a:p>
          <a:p>
            <a:pPr marL="45720" indent="0">
              <a:buNone/>
            </a:pPr>
            <a:endParaRPr lang="fa-IR" sz="2600" dirty="0"/>
          </a:p>
        </p:txBody>
      </p:sp>
      <p:sp>
        <p:nvSpPr>
          <p:cNvPr id="8" name="Title 3"/>
          <p:cNvSpPr txBox="1">
            <a:spLocks/>
          </p:cNvSpPr>
          <p:nvPr/>
        </p:nvSpPr>
        <p:spPr>
          <a:xfrm>
            <a:off x="5323563" y="1632369"/>
            <a:ext cx="2843407" cy="675142"/>
          </a:xfrm>
          <a:prstGeom prst="rect">
            <a:avLst/>
          </a:prstGeom>
          <a:noFill/>
          <a:ln>
            <a:noFill/>
          </a:ln>
          <a:effectLst/>
        </p:spPr>
        <p:txBody>
          <a:bodyPr vert="horz" lIns="91440" tIns="45720" rIns="91440" bIns="45720" rtlCol="0" anchor="ctr">
            <a:noAutofit/>
          </a:bodyPr>
          <a:lstStyle>
            <a:lvl1pPr algn="r" defTabSz="914400" rtl="1" eaLnBrk="1" latinLnBrk="0" hangingPunct="1">
              <a:lnSpc>
                <a:spcPct val="90000"/>
              </a:lnSpc>
              <a:spcBef>
                <a:spcPct val="0"/>
              </a:spcBef>
              <a:buNone/>
              <a:defRPr sz="4000" b="1" kern="1200"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B Koodak" panose="00000700000000000000" pitchFamily="2" charset="-78"/>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lvl="1" algn="ctr"/>
            <a:r>
              <a:rPr lang="en-US" sz="2400" b="1" u="sng" dirty="0" smtClean="0">
                <a:solidFill>
                  <a:srgbClr val="FF0000"/>
                </a:solidFill>
                <a:effectLst/>
              </a:rPr>
              <a:t>V</a:t>
            </a:r>
            <a:r>
              <a:rPr lang="fa-IR" sz="2400" b="1" dirty="0" smtClean="0">
                <a:solidFill>
                  <a:srgbClr val="FF0000"/>
                </a:solidFill>
                <a:effectLst/>
              </a:rPr>
              <a:t> </a:t>
            </a:r>
            <a:r>
              <a:rPr lang="en-US" sz="2400" b="1" dirty="0" smtClean="0">
                <a:solidFill>
                  <a:srgbClr val="FF0000"/>
                </a:solidFill>
                <a:effectLst/>
              </a:rPr>
              <a:t>=</a:t>
            </a:r>
            <a:r>
              <a:rPr lang="fa-IR" sz="2400" b="1" dirty="0" smtClean="0">
                <a:solidFill>
                  <a:srgbClr val="FF0000"/>
                </a:solidFill>
                <a:effectLst/>
              </a:rPr>
              <a:t> </a:t>
            </a:r>
            <a:r>
              <a:rPr lang="en-US" sz="2400" b="1" dirty="0" smtClean="0">
                <a:solidFill>
                  <a:srgbClr val="FF0000"/>
                </a:solidFill>
                <a:effectLst/>
              </a:rPr>
              <a:t>V</a:t>
            </a:r>
            <a:r>
              <a:rPr lang="fa-IR" sz="2400" b="1" baseline="-25000" dirty="0" smtClean="0">
                <a:solidFill>
                  <a:srgbClr val="FF0000"/>
                </a:solidFill>
                <a:effectLst/>
              </a:rPr>
              <a:t>باتری</a:t>
            </a:r>
            <a:r>
              <a:rPr lang="fa-IR" sz="2400" b="1" dirty="0" smtClean="0">
                <a:solidFill>
                  <a:srgbClr val="FF0000"/>
                </a:solidFill>
                <a:effectLst/>
              </a:rPr>
              <a:t> </a:t>
            </a:r>
            <a:r>
              <a:rPr lang="en-US" sz="2400" b="1" dirty="0">
                <a:solidFill>
                  <a:srgbClr val="FF0000"/>
                </a:solidFill>
                <a:effectLst/>
              </a:rPr>
              <a:t> </a:t>
            </a:r>
            <a:r>
              <a:rPr lang="en-US" sz="2400" b="1" dirty="0" smtClean="0">
                <a:solidFill>
                  <a:srgbClr val="FF0000"/>
                </a:solidFill>
                <a:effectLst/>
              </a:rPr>
              <a:t>- V</a:t>
            </a:r>
            <a:r>
              <a:rPr lang="en-US" sz="2400" b="1" baseline="-25000" dirty="0" smtClean="0">
                <a:solidFill>
                  <a:srgbClr val="FF0000"/>
                </a:solidFill>
                <a:effectLst/>
              </a:rPr>
              <a:t>LED</a:t>
            </a:r>
            <a:endParaRPr lang="en-US" sz="2400" b="1" dirty="0">
              <a:solidFill>
                <a:srgbClr val="FF0000"/>
              </a:solidFill>
              <a:cs typeface="B Nazanin" panose="00000400000000000000" pitchFamily="2" charset="-78"/>
            </a:endParaRPr>
          </a:p>
        </p:txBody>
      </p:sp>
      <p:graphicFrame>
        <p:nvGraphicFramePr>
          <p:cNvPr id="7" name="Table 6"/>
          <p:cNvGraphicFramePr>
            <a:graphicFrameLocks noGrp="1"/>
          </p:cNvGraphicFramePr>
          <p:nvPr/>
        </p:nvGraphicFramePr>
        <p:xfrm>
          <a:off x="1140351" y="3349003"/>
          <a:ext cx="2905556" cy="1854200"/>
        </p:xfrm>
        <a:graphic>
          <a:graphicData uri="http://schemas.openxmlformats.org/drawingml/2006/table">
            <a:tbl>
              <a:tblPr firstRow="1" bandRow="1">
                <a:tableStyleId>{5C22544A-7EE6-4342-B048-85BDC9FD1C3A}</a:tableStyleId>
              </a:tblPr>
              <a:tblGrid>
                <a:gridCol w="1452778">
                  <a:extLst>
                    <a:ext uri="{9D8B030D-6E8A-4147-A177-3AD203B41FA5}">
                      <a16:colId xmlns:a16="http://schemas.microsoft.com/office/drawing/2014/main" val="766143637"/>
                    </a:ext>
                  </a:extLst>
                </a:gridCol>
                <a:gridCol w="1452778">
                  <a:extLst>
                    <a:ext uri="{9D8B030D-6E8A-4147-A177-3AD203B41FA5}">
                      <a16:colId xmlns:a16="http://schemas.microsoft.com/office/drawing/2014/main" val="1682339363"/>
                    </a:ext>
                  </a:extLst>
                </a:gridCol>
              </a:tblGrid>
              <a:tr h="370840">
                <a:tc>
                  <a:txBody>
                    <a:bodyPr/>
                    <a:lstStyle/>
                    <a:p>
                      <a:pPr lvl="0" algn="ctr" rtl="1"/>
                      <a:r>
                        <a:rPr lang="fa-IR" dirty="0" smtClean="0"/>
                        <a:t>رنگ</a:t>
                      </a:r>
                      <a:r>
                        <a:rPr lang="fa-IR" baseline="0" dirty="0" smtClean="0"/>
                        <a:t> </a:t>
                      </a:r>
                      <a:r>
                        <a:rPr lang="en-US" baseline="0" dirty="0" smtClean="0"/>
                        <a:t>LED</a:t>
                      </a:r>
                      <a:endParaRPr lang="en-US" dirty="0"/>
                    </a:p>
                  </a:txBody>
                  <a:tcPr/>
                </a:tc>
                <a:tc>
                  <a:txBody>
                    <a:bodyPr/>
                    <a:lstStyle/>
                    <a:p>
                      <a:pPr algn="ctr"/>
                      <a:r>
                        <a:rPr lang="en-US" sz="1800" b="1" i="0" kern="1200" dirty="0" smtClean="0">
                          <a:solidFill>
                            <a:schemeClr val="lt1"/>
                          </a:solidFill>
                          <a:effectLst/>
                          <a:latin typeface="+mn-lt"/>
                          <a:ea typeface="+mn-ea"/>
                          <a:cs typeface="+mn-cs"/>
                        </a:rPr>
                        <a:t>V</a:t>
                      </a:r>
                      <a:r>
                        <a:rPr lang="en-US" sz="1800" b="1" i="0" kern="1200" baseline="-25000" dirty="0" smtClean="0">
                          <a:solidFill>
                            <a:schemeClr val="lt1"/>
                          </a:solidFill>
                          <a:effectLst/>
                          <a:latin typeface="+mn-lt"/>
                          <a:ea typeface="+mn-ea"/>
                          <a:cs typeface="+mn-cs"/>
                        </a:rPr>
                        <a:t>F</a:t>
                      </a:r>
                      <a:endParaRPr lang="en-US" b="1" dirty="0"/>
                    </a:p>
                  </a:txBody>
                  <a:tcPr/>
                </a:tc>
                <a:extLst>
                  <a:ext uri="{0D108BD9-81ED-4DB2-BD59-A6C34878D82A}">
                    <a16:rowId xmlns:a16="http://schemas.microsoft.com/office/drawing/2014/main" val="2032965843"/>
                  </a:ext>
                </a:extLst>
              </a:tr>
              <a:tr h="370840">
                <a:tc>
                  <a:txBody>
                    <a:bodyPr/>
                    <a:lstStyle/>
                    <a:p>
                      <a:pPr algn="ctr"/>
                      <a:r>
                        <a:rPr lang="fa-IR" b="0" dirty="0" smtClean="0">
                          <a:solidFill>
                            <a:srgbClr val="FF0000"/>
                          </a:solidFill>
                        </a:rPr>
                        <a:t>قرمز</a:t>
                      </a:r>
                      <a:endParaRPr lang="en-US" b="0" dirty="0">
                        <a:solidFill>
                          <a:srgbClr val="FF0000"/>
                        </a:solidFill>
                      </a:endParaRPr>
                    </a:p>
                  </a:txBody>
                  <a:tcPr/>
                </a:tc>
                <a:tc>
                  <a:txBody>
                    <a:bodyPr/>
                    <a:lstStyle/>
                    <a:p>
                      <a:pPr algn="ctr" rtl="1"/>
                      <a:r>
                        <a:rPr lang="fa-IR" dirty="0" smtClean="0"/>
                        <a:t>2.3-1.9</a:t>
                      </a:r>
                      <a:r>
                        <a:rPr lang="fa-IR" baseline="0" dirty="0" smtClean="0"/>
                        <a:t> </a:t>
                      </a:r>
                      <a:endParaRPr lang="en-US" dirty="0"/>
                    </a:p>
                  </a:txBody>
                  <a:tcPr/>
                </a:tc>
                <a:extLst>
                  <a:ext uri="{0D108BD9-81ED-4DB2-BD59-A6C34878D82A}">
                    <a16:rowId xmlns:a16="http://schemas.microsoft.com/office/drawing/2014/main" val="1113877982"/>
                  </a:ext>
                </a:extLst>
              </a:tr>
              <a:tr h="370840">
                <a:tc>
                  <a:txBody>
                    <a:bodyPr/>
                    <a:lstStyle/>
                    <a:p>
                      <a:pPr algn="ctr"/>
                      <a:r>
                        <a:rPr lang="fa-IR" dirty="0" smtClean="0">
                          <a:solidFill>
                            <a:schemeClr val="accent3">
                              <a:lumMod val="50000"/>
                            </a:schemeClr>
                          </a:solidFill>
                        </a:rPr>
                        <a:t>سبز</a:t>
                      </a:r>
                      <a:endParaRPr lang="en-US" dirty="0">
                        <a:solidFill>
                          <a:schemeClr val="accent3">
                            <a:lumMod val="50000"/>
                          </a:schemeClr>
                        </a:solidFill>
                      </a:endParaRPr>
                    </a:p>
                  </a:txBody>
                  <a:tcPr/>
                </a:tc>
                <a:tc>
                  <a:txBody>
                    <a:bodyPr/>
                    <a:lstStyle/>
                    <a:p>
                      <a:pPr algn="ctr"/>
                      <a:r>
                        <a:rPr lang="fa-IR" dirty="0" smtClean="0"/>
                        <a:t>3.5-2.9</a:t>
                      </a:r>
                      <a:endParaRPr lang="en-US" dirty="0"/>
                    </a:p>
                  </a:txBody>
                  <a:tcPr/>
                </a:tc>
                <a:extLst>
                  <a:ext uri="{0D108BD9-81ED-4DB2-BD59-A6C34878D82A}">
                    <a16:rowId xmlns:a16="http://schemas.microsoft.com/office/drawing/2014/main" val="1857491302"/>
                  </a:ext>
                </a:extLst>
              </a:tr>
              <a:tr h="370840">
                <a:tc>
                  <a:txBody>
                    <a:bodyPr/>
                    <a:lstStyle/>
                    <a:p>
                      <a:pPr algn="ctr"/>
                      <a:r>
                        <a:rPr lang="fa-IR" dirty="0" smtClean="0">
                          <a:solidFill>
                            <a:schemeClr val="bg2">
                              <a:lumMod val="50000"/>
                            </a:schemeClr>
                          </a:solidFill>
                        </a:rPr>
                        <a:t>آبی</a:t>
                      </a:r>
                      <a:endParaRPr lang="en-US" dirty="0">
                        <a:solidFill>
                          <a:schemeClr val="bg2">
                            <a:lumMod val="50000"/>
                          </a:schemeClr>
                        </a:solidFill>
                      </a:endParaRPr>
                    </a:p>
                  </a:txBody>
                  <a:tcPr/>
                </a:tc>
                <a:tc>
                  <a:txBody>
                    <a:bodyPr/>
                    <a:lstStyle/>
                    <a:p>
                      <a:pPr algn="ctr"/>
                      <a:r>
                        <a:rPr lang="fa-IR" dirty="0" smtClean="0"/>
                        <a:t>3.5-2.9</a:t>
                      </a:r>
                      <a:endParaRPr lang="en-US" dirty="0"/>
                    </a:p>
                  </a:txBody>
                  <a:tcPr/>
                </a:tc>
                <a:extLst>
                  <a:ext uri="{0D108BD9-81ED-4DB2-BD59-A6C34878D82A}">
                    <a16:rowId xmlns:a16="http://schemas.microsoft.com/office/drawing/2014/main" val="631984510"/>
                  </a:ext>
                </a:extLst>
              </a:tr>
              <a:tr h="370840">
                <a:tc>
                  <a:txBody>
                    <a:bodyPr/>
                    <a:lstStyle/>
                    <a:p>
                      <a:pPr algn="ctr"/>
                      <a:r>
                        <a:rPr lang="fa-IR" dirty="0" smtClean="0"/>
                        <a:t>سفید</a:t>
                      </a:r>
                      <a:endParaRPr lang="en-US" dirty="0"/>
                    </a:p>
                  </a:txBody>
                  <a:tcPr/>
                </a:tc>
                <a:tc>
                  <a:txBody>
                    <a:bodyPr/>
                    <a:lstStyle/>
                    <a:p>
                      <a:pPr algn="ctr"/>
                      <a:r>
                        <a:rPr lang="fa-IR" dirty="0" smtClean="0"/>
                        <a:t>3.4-3.2</a:t>
                      </a:r>
                      <a:endParaRPr lang="en-US" dirty="0"/>
                    </a:p>
                  </a:txBody>
                  <a:tcPr/>
                </a:tc>
                <a:extLst>
                  <a:ext uri="{0D108BD9-81ED-4DB2-BD59-A6C34878D82A}">
                    <a16:rowId xmlns:a16="http://schemas.microsoft.com/office/drawing/2014/main" val="599460820"/>
                  </a:ext>
                </a:extLst>
              </a:tr>
            </a:tbl>
          </a:graphicData>
        </a:graphic>
      </p:graphicFrame>
      <p:sp>
        <p:nvSpPr>
          <p:cNvPr id="9" name="TextBox 8"/>
          <p:cNvSpPr txBox="1"/>
          <p:nvPr/>
        </p:nvSpPr>
        <p:spPr>
          <a:xfrm>
            <a:off x="2910159" y="2861904"/>
            <a:ext cx="1135748" cy="369332"/>
          </a:xfrm>
          <a:prstGeom prst="rect">
            <a:avLst/>
          </a:prstGeom>
          <a:noFill/>
        </p:spPr>
        <p:txBody>
          <a:bodyPr wrap="square" rtlCol="0">
            <a:spAutoFit/>
          </a:bodyPr>
          <a:lstStyle/>
          <a:p>
            <a:r>
              <a:rPr lang="fa-IR" b="1" dirty="0" smtClean="0">
                <a:solidFill>
                  <a:schemeClr val="accent6"/>
                </a:solidFill>
              </a:rPr>
              <a:t> </a:t>
            </a:r>
            <a:r>
              <a:rPr lang="en-US" b="1" dirty="0" smtClean="0">
                <a:solidFill>
                  <a:schemeClr val="accent6"/>
                </a:solidFill>
              </a:rPr>
              <a:t>V</a:t>
            </a:r>
            <a:r>
              <a:rPr lang="en-US" b="1" baseline="-25000" dirty="0" smtClean="0">
                <a:solidFill>
                  <a:schemeClr val="accent6"/>
                </a:solidFill>
              </a:rPr>
              <a:t>F</a:t>
            </a:r>
            <a:r>
              <a:rPr lang="en-US" b="1" dirty="0" smtClean="0">
                <a:solidFill>
                  <a:schemeClr val="accent6"/>
                </a:solidFill>
              </a:rPr>
              <a:t> = V</a:t>
            </a:r>
            <a:r>
              <a:rPr lang="en-US" b="1" baseline="-25000" dirty="0" smtClean="0">
                <a:solidFill>
                  <a:schemeClr val="accent6"/>
                </a:solidFill>
              </a:rPr>
              <a:t>LED</a:t>
            </a:r>
            <a:endParaRPr lang="en-US" b="1" dirty="0">
              <a:solidFill>
                <a:schemeClr val="accent6"/>
              </a:solidFill>
            </a:endParaRPr>
          </a:p>
        </p:txBody>
      </p:sp>
      <p:sp>
        <p:nvSpPr>
          <p:cNvPr id="2" name="TextBox 1"/>
          <p:cNvSpPr txBox="1"/>
          <p:nvPr/>
        </p:nvSpPr>
        <p:spPr>
          <a:xfrm>
            <a:off x="5323562" y="5347174"/>
            <a:ext cx="3131507" cy="369332"/>
          </a:xfrm>
          <a:prstGeom prst="rect">
            <a:avLst/>
          </a:prstGeom>
          <a:noFill/>
        </p:spPr>
        <p:txBody>
          <a:bodyPr wrap="square" rtlCol="0">
            <a:spAutoFit/>
          </a:bodyPr>
          <a:lstStyle/>
          <a:p>
            <a:r>
              <a:rPr lang="en-US" dirty="0" smtClean="0"/>
              <a:t>R = V / I  =  (9-3) / 0.02 = 300 </a:t>
            </a:r>
            <a:r>
              <a:rPr lang="el-GR" dirty="0"/>
              <a:t>Ω</a:t>
            </a:r>
            <a:endParaRPr lang="en-US" dirty="0"/>
          </a:p>
        </p:txBody>
      </p:sp>
      <p:sp>
        <p:nvSpPr>
          <p:cNvPr id="10" name="TextBox 9"/>
          <p:cNvSpPr txBox="1"/>
          <p:nvPr/>
        </p:nvSpPr>
        <p:spPr>
          <a:xfrm>
            <a:off x="5323562" y="4237814"/>
            <a:ext cx="3131507" cy="369332"/>
          </a:xfrm>
          <a:prstGeom prst="rect">
            <a:avLst/>
          </a:prstGeom>
          <a:noFill/>
        </p:spPr>
        <p:txBody>
          <a:bodyPr wrap="square" rtlCol="0">
            <a:spAutoFit/>
          </a:bodyPr>
          <a:lstStyle/>
          <a:p>
            <a:r>
              <a:rPr lang="en-US" dirty="0" smtClean="0"/>
              <a:t>R = V / I  =  (5-3) / 0.02 = 100 </a:t>
            </a:r>
            <a:r>
              <a:rPr lang="el-GR" dirty="0"/>
              <a:t>Ω</a:t>
            </a:r>
            <a:endParaRPr lang="en-US" dirty="0"/>
          </a:p>
        </p:txBody>
      </p:sp>
    </p:spTree>
    <p:extLst>
      <p:ext uri="{BB962C8B-B14F-4D97-AF65-F5344CB8AC3E}">
        <p14:creationId xmlns:p14="http://schemas.microsoft.com/office/powerpoint/2010/main" val="34698198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17" name="Content Placeholder 16">
            <a:extLst>
              <a:ext uri="{FF2B5EF4-FFF2-40B4-BE49-F238E27FC236}">
                <a16:creationId xmlns:a16="http://schemas.microsoft.com/office/drawing/2014/main" id="{5B309F17-318B-4078-B9D3-527E9265F6CD}"/>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621758" y="1574965"/>
            <a:ext cx="2144207" cy="2144207"/>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p:txBody>
          <a:bodyPr anchor="ctr">
            <a:normAutofit/>
          </a:bodyPr>
          <a:lstStyle/>
          <a:p>
            <a:pPr algn="just">
              <a:lnSpc>
                <a:spcPct val="200000"/>
              </a:lnSpc>
            </a:pPr>
            <a:r>
              <a:rPr lang="fa-IR" dirty="0"/>
              <a:t>چند مدل از ربات‌های پایه متحرک</a:t>
            </a:r>
          </a:p>
          <a:p>
            <a:pPr lvl="1" algn="just">
              <a:lnSpc>
                <a:spcPct val="200000"/>
              </a:lnSpc>
              <a:buFont typeface="Wingdings" panose="05000000000000000000" pitchFamily="2" charset="2"/>
              <a:buChar char="§"/>
            </a:pPr>
            <a:r>
              <a:rPr lang="fa-IR" dirty="0"/>
              <a:t>چرخدار</a:t>
            </a:r>
          </a:p>
          <a:p>
            <a:pPr lvl="1" algn="just">
              <a:lnSpc>
                <a:spcPct val="200000"/>
              </a:lnSpc>
              <a:buFont typeface="Wingdings" panose="05000000000000000000" pitchFamily="2" charset="2"/>
              <a:buChar char="§"/>
            </a:pPr>
            <a:r>
              <a:rPr lang="fa-IR" dirty="0"/>
              <a:t>پادار</a:t>
            </a:r>
          </a:p>
          <a:p>
            <a:pPr lvl="1" algn="just">
              <a:lnSpc>
                <a:spcPct val="200000"/>
              </a:lnSpc>
              <a:buFont typeface="Wingdings" panose="05000000000000000000" pitchFamily="2" charset="2"/>
              <a:buChar char="§"/>
            </a:pPr>
            <a:r>
              <a:rPr lang="fa-IR" dirty="0"/>
              <a:t>پرنده</a:t>
            </a:r>
          </a:p>
          <a:p>
            <a:pPr lvl="1" algn="just">
              <a:lnSpc>
                <a:spcPct val="200000"/>
              </a:lnSpc>
              <a:buFont typeface="Wingdings" panose="05000000000000000000" pitchFamily="2" charset="2"/>
              <a:buChar char="§"/>
            </a:pPr>
            <a:r>
              <a:rPr lang="fa-IR" dirty="0"/>
              <a:t>روآبی</a:t>
            </a:r>
          </a:p>
          <a:p>
            <a:pPr lvl="1" algn="just">
              <a:lnSpc>
                <a:spcPct val="200000"/>
              </a:lnSpc>
              <a:buFont typeface="Wingdings" panose="05000000000000000000" pitchFamily="2" charset="2"/>
              <a:buChar char="§"/>
            </a:pPr>
            <a:r>
              <a:rPr lang="fa-IR" dirty="0">
                <a:solidFill>
                  <a:schemeClr val="bg1">
                    <a:lumMod val="75000"/>
                  </a:schemeClr>
                </a:solidFill>
              </a:rPr>
              <a:t>زیرآبی</a:t>
            </a:r>
          </a:p>
          <a:p>
            <a:pPr lvl="1" algn="just">
              <a:lnSpc>
                <a:spcPct val="200000"/>
              </a:lnSpc>
              <a:buFont typeface="Wingdings" panose="05000000000000000000" pitchFamily="2" charset="2"/>
              <a:buChar char="ü"/>
            </a:pPr>
            <a:endParaRPr lang="fa-IR" dirty="0"/>
          </a:p>
        </p:txBody>
      </p:sp>
      <p:pic>
        <p:nvPicPr>
          <p:cNvPr id="10" name="Picture 9">
            <a:extLst>
              <a:ext uri="{FF2B5EF4-FFF2-40B4-BE49-F238E27FC236}">
                <a16:creationId xmlns:a16="http://schemas.microsoft.com/office/drawing/2014/main" id="{C8279347-4B99-4A9D-B504-E70FD52915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68" y="960046"/>
            <a:ext cx="2596896" cy="2901559"/>
          </a:xfrm>
          <a:prstGeom prst="rect">
            <a:avLst/>
          </a:prstGeom>
        </p:spPr>
      </p:pic>
      <p:pic>
        <p:nvPicPr>
          <p:cNvPr id="12" name="Picture 11">
            <a:extLst>
              <a:ext uri="{FF2B5EF4-FFF2-40B4-BE49-F238E27FC236}">
                <a16:creationId xmlns:a16="http://schemas.microsoft.com/office/drawing/2014/main" id="{BD256A59-BA27-4A78-BF7E-00E0C2F6F3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0660" y="3295473"/>
            <a:ext cx="3354661" cy="1886997"/>
          </a:xfrm>
          <a:prstGeom prst="rect">
            <a:avLst/>
          </a:prstGeom>
        </p:spPr>
      </p:pic>
      <p:pic>
        <p:nvPicPr>
          <p:cNvPr id="23" name="Picture 22">
            <a:extLst>
              <a:ext uri="{FF2B5EF4-FFF2-40B4-BE49-F238E27FC236}">
                <a16:creationId xmlns:a16="http://schemas.microsoft.com/office/drawing/2014/main" id="{2A25C679-9512-40FC-A68A-F1B9E24015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241" y="3661932"/>
            <a:ext cx="3971620" cy="2236022"/>
          </a:xfrm>
          <a:prstGeom prst="rect">
            <a:avLst/>
          </a:prstGeom>
        </p:spPr>
      </p:pic>
    </p:spTree>
    <p:extLst>
      <p:ext uri="{BB962C8B-B14F-4D97-AF65-F5344CB8AC3E}">
        <p14:creationId xmlns:p14="http://schemas.microsoft.com/office/powerpoint/2010/main" val="102945728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a-IR" dirty="0" smtClean="0"/>
              <a:t>سری کردن مقاومت ها</a:t>
            </a:r>
            <a:endParaRPr lang="en-US" dirty="0"/>
          </a:p>
        </p:txBody>
      </p:sp>
      <p:sp>
        <p:nvSpPr>
          <p:cNvPr id="2" name="TextBox 1"/>
          <p:cNvSpPr txBox="1"/>
          <p:nvPr/>
        </p:nvSpPr>
        <p:spPr>
          <a:xfrm>
            <a:off x="3419475" y="1266825"/>
            <a:ext cx="6764053" cy="369332"/>
          </a:xfrm>
          <a:prstGeom prst="rect">
            <a:avLst/>
          </a:prstGeom>
          <a:noFill/>
        </p:spPr>
        <p:txBody>
          <a:bodyPr wrap="square" rtlCol="0">
            <a:spAutoFit/>
          </a:bodyPr>
          <a:lstStyle/>
          <a:p>
            <a:pPr algn="r" rtl="1"/>
            <a:r>
              <a:rPr lang="fa-IR" b="1" dirty="0" smtClean="0"/>
              <a:t>در سری کردن مقاومت ها، مقدار مقاومت ها جمع میشود</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351" y="1073888"/>
            <a:ext cx="2718384" cy="505105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5575" y="1829094"/>
            <a:ext cx="3657953" cy="4299820"/>
          </a:xfrm>
          <a:prstGeom prst="rect">
            <a:avLst/>
          </a:prstGeom>
        </p:spPr>
      </p:pic>
      <p:sp>
        <p:nvSpPr>
          <p:cNvPr id="8" name="TextBox 7"/>
          <p:cNvSpPr txBox="1"/>
          <p:nvPr/>
        </p:nvSpPr>
        <p:spPr>
          <a:xfrm>
            <a:off x="3933825" y="2057400"/>
            <a:ext cx="2544125" cy="1107996"/>
          </a:xfrm>
          <a:prstGeom prst="rect">
            <a:avLst/>
          </a:prstGeom>
          <a:noFill/>
        </p:spPr>
        <p:txBody>
          <a:bodyPr wrap="square" rtlCol="0">
            <a:spAutoFit/>
          </a:bodyPr>
          <a:lstStyle/>
          <a:p>
            <a:r>
              <a:rPr lang="pt-BR" dirty="0" smtClean="0"/>
              <a:t>R</a:t>
            </a:r>
            <a:r>
              <a:rPr lang="pt-BR" baseline="-25000" dirty="0" smtClean="0"/>
              <a:t>total</a:t>
            </a:r>
            <a:r>
              <a:rPr lang="pt-BR" dirty="0"/>
              <a:t> = R</a:t>
            </a:r>
            <a:r>
              <a:rPr lang="pt-BR" baseline="-25000" dirty="0"/>
              <a:t>1</a:t>
            </a:r>
            <a:r>
              <a:rPr lang="pt-BR" dirty="0"/>
              <a:t> + R</a:t>
            </a:r>
            <a:r>
              <a:rPr lang="pt-BR" baseline="-25000" dirty="0"/>
              <a:t>2</a:t>
            </a:r>
            <a:r>
              <a:rPr lang="pt-BR" dirty="0"/>
              <a:t> + R</a:t>
            </a:r>
            <a:r>
              <a:rPr lang="pt-BR" baseline="-25000" dirty="0"/>
              <a:t>3</a:t>
            </a:r>
            <a:r>
              <a:rPr lang="pt-BR" dirty="0"/>
              <a:t> + … </a:t>
            </a:r>
            <a:r>
              <a:rPr lang="pt-BR" dirty="0" smtClean="0"/>
              <a:t>R</a:t>
            </a:r>
            <a:r>
              <a:rPr lang="pt-BR" baseline="-25000" dirty="0" smtClean="0"/>
              <a:t>n</a:t>
            </a:r>
            <a:endParaRPr lang="fa-IR" baseline="-25000" dirty="0" smtClean="0"/>
          </a:p>
          <a:p>
            <a:endParaRPr lang="fa-IR" baseline="-25000" dirty="0" smtClean="0"/>
          </a:p>
          <a:p>
            <a:r>
              <a:rPr lang="en-US" dirty="0"/>
              <a:t>R = 220 + 220 = 440</a:t>
            </a:r>
            <a:endParaRPr lang="fa-IR" dirty="0"/>
          </a:p>
          <a:p>
            <a:endParaRPr lang="en-US" dirty="0"/>
          </a:p>
        </p:txBody>
      </p:sp>
    </p:spTree>
    <p:extLst>
      <p:ext uri="{BB962C8B-B14F-4D97-AF65-F5344CB8AC3E}">
        <p14:creationId xmlns:p14="http://schemas.microsoft.com/office/powerpoint/2010/main" val="316462532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a-IR" dirty="0" smtClean="0"/>
              <a:t>موازی کردن مقاومت ها</a:t>
            </a:r>
            <a:endParaRPr lang="en-US" dirty="0"/>
          </a:p>
        </p:txBody>
      </p:sp>
      <p:sp>
        <p:nvSpPr>
          <p:cNvPr id="6" name="TextBox 5"/>
          <p:cNvSpPr txBox="1"/>
          <p:nvPr/>
        </p:nvSpPr>
        <p:spPr>
          <a:xfrm>
            <a:off x="3419475" y="1188188"/>
            <a:ext cx="6764053" cy="369332"/>
          </a:xfrm>
          <a:prstGeom prst="rect">
            <a:avLst/>
          </a:prstGeom>
          <a:noFill/>
        </p:spPr>
        <p:txBody>
          <a:bodyPr wrap="square" rtlCol="0">
            <a:spAutoFit/>
          </a:bodyPr>
          <a:lstStyle/>
          <a:p>
            <a:pPr algn="r" rtl="1"/>
            <a:r>
              <a:rPr lang="fa-IR" b="1" dirty="0" smtClean="0"/>
              <a:t>در موازی کردن مقاومت ها مقدار مقاومت برابر با رابطه ی:</a:t>
            </a:r>
            <a:endParaRPr lang="en-US" b="1" dirty="0"/>
          </a:p>
        </p:txBody>
      </p:sp>
      <p:sp>
        <p:nvSpPr>
          <p:cNvPr id="2" name="AutoShape 2" descr="{\displaystyle {\frac {1}{R_{\mathrm {total} }}}={\frac {1}{R_{1}}}+{\frac {1}{R_{2}}}+\cdots +{\frac {1}{R_{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208" y="914034"/>
            <a:ext cx="2448267" cy="523948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350" y="1813559"/>
            <a:ext cx="3573178" cy="414949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7625" y="1905721"/>
            <a:ext cx="2705100" cy="726743"/>
          </a:xfrm>
          <a:prstGeom prst="rect">
            <a:avLst/>
          </a:prstGeom>
        </p:spPr>
      </p:pic>
      <p:sp>
        <p:nvSpPr>
          <p:cNvPr id="10" name="TextBox 9"/>
          <p:cNvSpPr txBox="1"/>
          <p:nvPr/>
        </p:nvSpPr>
        <p:spPr>
          <a:xfrm>
            <a:off x="3733800" y="2752725"/>
            <a:ext cx="2781300" cy="1754326"/>
          </a:xfrm>
          <a:prstGeom prst="rect">
            <a:avLst/>
          </a:prstGeom>
          <a:noFill/>
        </p:spPr>
        <p:txBody>
          <a:bodyPr wrap="square" rtlCol="0">
            <a:spAutoFit/>
          </a:bodyPr>
          <a:lstStyle/>
          <a:p>
            <a:pPr algn="r" rtl="1"/>
            <a:r>
              <a:rPr lang="fa-IR" dirty="0" smtClean="0">
                <a:cs typeface="B Nazanin" panose="00000400000000000000" pitchFamily="2" charset="-78"/>
              </a:rPr>
              <a:t>طبق فرمول داده شده در صورتی که 2 مقاومت با مقدار های یکسان موازی میشوند مقاومت نهایی</a:t>
            </a:r>
            <a:r>
              <a:rPr lang="en-US" dirty="0" smtClean="0">
                <a:cs typeface="B Nazanin" panose="00000400000000000000" pitchFamily="2" charset="-78"/>
              </a:rPr>
              <a:t>(R)</a:t>
            </a:r>
            <a:r>
              <a:rPr lang="fa-IR" dirty="0" smtClean="0">
                <a:cs typeface="B Nazanin" panose="00000400000000000000" pitchFamily="2" charset="-78"/>
              </a:rPr>
              <a:t> نصف مقدار مقاومت هاست</a:t>
            </a:r>
            <a:endParaRPr lang="en-US" dirty="0" smtClean="0">
              <a:cs typeface="B Nazanin" panose="00000400000000000000" pitchFamily="2" charset="-78"/>
            </a:endParaRPr>
          </a:p>
          <a:p>
            <a:pPr algn="r" rtl="1"/>
            <a:endParaRPr lang="fa-IR" dirty="0" smtClean="0">
              <a:cs typeface="B Nazanin" panose="00000400000000000000" pitchFamily="2" charset="-78"/>
            </a:endParaRPr>
          </a:p>
          <a:p>
            <a:pPr algn="ctr" rtl="1"/>
            <a:r>
              <a:rPr lang="en-US" dirty="0" smtClean="0">
                <a:cs typeface="B Nazanin" panose="00000400000000000000" pitchFamily="2" charset="-78"/>
              </a:rPr>
              <a:t>R = 1000 / 2 = 500 ohm</a:t>
            </a:r>
            <a:endParaRPr lang="fa-IR" dirty="0" smtClean="0">
              <a:cs typeface="B Nazanin" panose="00000400000000000000" pitchFamily="2" charset="-78"/>
            </a:endParaRPr>
          </a:p>
        </p:txBody>
      </p:sp>
    </p:spTree>
    <p:extLst>
      <p:ext uri="{BB962C8B-B14F-4D97-AF65-F5344CB8AC3E}">
        <p14:creationId xmlns:p14="http://schemas.microsoft.com/office/powerpoint/2010/main" val="377625631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C8C27B6A-AED5-4F61-9FE7-FAC7296732BE}"/>
              </a:ext>
            </a:extLst>
          </p:cNvPr>
          <p:cNvSpPr>
            <a:spLocks noGrp="1"/>
          </p:cNvSpPr>
          <p:nvPr>
            <p:ph type="subTitle" idx="1"/>
          </p:nvPr>
        </p:nvSpPr>
        <p:spPr>
          <a:xfrm>
            <a:off x="1709530" y="3869634"/>
            <a:ext cx="8767860" cy="2531166"/>
          </a:xfrm>
        </p:spPr>
        <p:txBody>
          <a:bodyPr>
            <a:normAutofit/>
          </a:bodyPr>
          <a:lstStyle/>
          <a:p>
            <a:r>
              <a:rPr lang="en-US" dirty="0"/>
              <a:t>Basic1</a:t>
            </a:r>
            <a:endParaRPr lang="fa-IR" dirty="0"/>
          </a:p>
          <a:p>
            <a:r>
              <a:rPr lang="fa-IR" dirty="0"/>
              <a:t/>
            </a:r>
            <a:br>
              <a:rPr lang="fa-IR" dirty="0"/>
            </a:br>
            <a:r>
              <a:rPr lang="fa-IR" dirty="0"/>
              <a:t>جلسه </a:t>
            </a:r>
            <a:r>
              <a:rPr lang="fa-IR" dirty="0" smtClean="0"/>
              <a:t>4</a:t>
            </a:r>
            <a:endParaRPr lang="fa-IR" dirty="0"/>
          </a:p>
          <a:p>
            <a:endParaRPr lang="en-US" dirty="0"/>
          </a:p>
        </p:txBody>
      </p:sp>
    </p:spTree>
    <p:extLst>
      <p:ext uri="{BB962C8B-B14F-4D97-AF65-F5344CB8AC3E}">
        <p14:creationId xmlns:p14="http://schemas.microsoft.com/office/powerpoint/2010/main" val="20372603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مقاومت</a:t>
            </a:r>
          </a:p>
        </p:txBody>
      </p:sp>
      <p:graphicFrame>
        <p:nvGraphicFramePr>
          <p:cNvPr id="9" name="Content Placeholder 3">
            <a:extLst>
              <a:ext uri="{FF2B5EF4-FFF2-40B4-BE49-F238E27FC236}">
                <a16:creationId xmlns:a16="http://schemas.microsoft.com/office/drawing/2014/main" id="{6273ECB0-881B-4F38-9E2D-BB0318185FCE}"/>
              </a:ext>
            </a:extLst>
          </p:cNvPr>
          <p:cNvGraphicFramePr>
            <a:graphicFrameLocks/>
          </p:cNvGraphicFramePr>
          <p:nvPr>
            <p:extLst>
              <p:ext uri="{D42A27DB-BD31-4B8C-83A1-F6EECF244321}">
                <p14:modId xmlns:p14="http://schemas.microsoft.com/office/powerpoint/2010/main" val="4268284394"/>
              </p:ext>
            </p:extLst>
          </p:nvPr>
        </p:nvGraphicFramePr>
        <p:xfrm>
          <a:off x="1860216" y="1182471"/>
          <a:ext cx="8471567" cy="4349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3825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مقاومت</a:t>
            </a:r>
          </a:p>
        </p:txBody>
      </p:sp>
      <p:graphicFrame>
        <p:nvGraphicFramePr>
          <p:cNvPr id="9" name="Content Placeholder 3">
            <a:extLst>
              <a:ext uri="{FF2B5EF4-FFF2-40B4-BE49-F238E27FC236}">
                <a16:creationId xmlns:a16="http://schemas.microsoft.com/office/drawing/2014/main" id="{6273ECB0-881B-4F38-9E2D-BB0318185FCE}"/>
              </a:ext>
            </a:extLst>
          </p:cNvPr>
          <p:cNvGraphicFramePr>
            <a:graphicFrameLocks/>
          </p:cNvGraphicFramePr>
          <p:nvPr>
            <p:extLst>
              <p:ext uri="{D42A27DB-BD31-4B8C-83A1-F6EECF244321}">
                <p14:modId xmlns:p14="http://schemas.microsoft.com/office/powerpoint/2010/main" val="4217377853"/>
              </p:ext>
            </p:extLst>
          </p:nvPr>
        </p:nvGraphicFramePr>
        <p:xfrm>
          <a:off x="649224" y="1887146"/>
          <a:ext cx="8471567" cy="4349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a:extLst>
              <a:ext uri="{FF2B5EF4-FFF2-40B4-BE49-F238E27FC236}">
                <a16:creationId xmlns:a16="http://schemas.microsoft.com/office/drawing/2014/main" id="{5368A5A1-0F18-4578-8ACB-FAE0124B846C}"/>
              </a:ext>
            </a:extLst>
          </p:cNvPr>
          <p:cNvPicPr>
            <a:picLocks noChangeAspect="1"/>
          </p:cNvPicPr>
          <p:nvPr/>
        </p:nvPicPr>
        <p:blipFill>
          <a:blip r:embed="rId7"/>
          <a:stretch>
            <a:fillRect/>
          </a:stretch>
        </p:blipFill>
        <p:spPr>
          <a:xfrm>
            <a:off x="4159948" y="1073888"/>
            <a:ext cx="2847975" cy="1895475"/>
          </a:xfrm>
          <a:prstGeom prst="rect">
            <a:avLst/>
          </a:prstGeom>
        </p:spPr>
      </p:pic>
    </p:spTree>
    <p:extLst>
      <p:ext uri="{BB962C8B-B14F-4D97-AF65-F5344CB8AC3E}">
        <p14:creationId xmlns:p14="http://schemas.microsoft.com/office/powerpoint/2010/main" val="1693778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مقاومت</a:t>
            </a:r>
          </a:p>
        </p:txBody>
      </p:sp>
      <p:graphicFrame>
        <p:nvGraphicFramePr>
          <p:cNvPr id="9" name="Content Placeholder 3">
            <a:extLst>
              <a:ext uri="{FF2B5EF4-FFF2-40B4-BE49-F238E27FC236}">
                <a16:creationId xmlns:a16="http://schemas.microsoft.com/office/drawing/2014/main" id="{6273ECB0-881B-4F38-9E2D-BB0318185FCE}"/>
              </a:ext>
            </a:extLst>
          </p:cNvPr>
          <p:cNvGraphicFramePr>
            <a:graphicFrameLocks/>
          </p:cNvGraphicFramePr>
          <p:nvPr>
            <p:extLst>
              <p:ext uri="{D42A27DB-BD31-4B8C-83A1-F6EECF244321}">
                <p14:modId xmlns:p14="http://schemas.microsoft.com/office/powerpoint/2010/main" val="1009016238"/>
              </p:ext>
            </p:extLst>
          </p:nvPr>
        </p:nvGraphicFramePr>
        <p:xfrm>
          <a:off x="649224" y="1887146"/>
          <a:ext cx="8471567" cy="4349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a:extLst>
              <a:ext uri="{FF2B5EF4-FFF2-40B4-BE49-F238E27FC236}">
                <a16:creationId xmlns:a16="http://schemas.microsoft.com/office/drawing/2014/main" id="{D237BD8B-BD41-4AA6-AB22-1CC307A98925}"/>
              </a:ext>
            </a:extLst>
          </p:cNvPr>
          <p:cNvPicPr>
            <a:picLocks noChangeAspect="1"/>
          </p:cNvPicPr>
          <p:nvPr/>
        </p:nvPicPr>
        <p:blipFill>
          <a:blip r:embed="rId7"/>
          <a:stretch>
            <a:fillRect/>
          </a:stretch>
        </p:blipFill>
        <p:spPr>
          <a:xfrm>
            <a:off x="3354324" y="375684"/>
            <a:ext cx="4495800" cy="2543175"/>
          </a:xfrm>
          <a:prstGeom prst="rect">
            <a:avLst/>
          </a:prstGeom>
        </p:spPr>
      </p:pic>
    </p:spTree>
    <p:extLst>
      <p:ext uri="{BB962C8B-B14F-4D97-AF65-F5344CB8AC3E}">
        <p14:creationId xmlns:p14="http://schemas.microsoft.com/office/powerpoint/2010/main" val="30576273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37BD8B-BD41-4AA6-AB22-1CC307A98925}"/>
              </a:ext>
            </a:extLst>
          </p:cNvPr>
          <p:cNvPicPr>
            <a:picLocks noChangeAspect="1"/>
          </p:cNvPicPr>
          <p:nvPr/>
        </p:nvPicPr>
        <p:blipFill>
          <a:blip r:embed="rId2"/>
          <a:stretch>
            <a:fillRect/>
          </a:stretch>
        </p:blipFill>
        <p:spPr>
          <a:xfrm>
            <a:off x="4624991" y="615558"/>
            <a:ext cx="4495800" cy="2543175"/>
          </a:xfrm>
          <a:prstGeom prst="rect">
            <a:avLst/>
          </a:prstGeom>
        </p:spPr>
      </p:pic>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مقاومت</a:t>
            </a:r>
          </a:p>
        </p:txBody>
      </p:sp>
      <p:graphicFrame>
        <p:nvGraphicFramePr>
          <p:cNvPr id="9" name="Content Placeholder 3">
            <a:extLst>
              <a:ext uri="{FF2B5EF4-FFF2-40B4-BE49-F238E27FC236}">
                <a16:creationId xmlns:a16="http://schemas.microsoft.com/office/drawing/2014/main" id="{6273ECB0-881B-4F38-9E2D-BB0318185FCE}"/>
              </a:ext>
            </a:extLst>
          </p:cNvPr>
          <p:cNvGraphicFramePr>
            <a:graphicFrameLocks/>
          </p:cNvGraphicFramePr>
          <p:nvPr/>
        </p:nvGraphicFramePr>
        <p:xfrm>
          <a:off x="649224" y="1887146"/>
          <a:ext cx="8471567" cy="4349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7512B643-6840-4459-8537-942DA6C8A9DA}"/>
              </a:ext>
            </a:extLst>
          </p:cNvPr>
          <p:cNvPicPr>
            <a:picLocks noChangeAspect="1"/>
          </p:cNvPicPr>
          <p:nvPr/>
        </p:nvPicPr>
        <p:blipFill>
          <a:blip r:embed="rId8"/>
          <a:stretch>
            <a:fillRect/>
          </a:stretch>
        </p:blipFill>
        <p:spPr>
          <a:xfrm>
            <a:off x="2741882" y="730969"/>
            <a:ext cx="2143125" cy="2143125"/>
          </a:xfrm>
          <a:prstGeom prst="rect">
            <a:avLst/>
          </a:prstGeom>
        </p:spPr>
      </p:pic>
    </p:spTree>
    <p:extLst>
      <p:ext uri="{BB962C8B-B14F-4D97-AF65-F5344CB8AC3E}">
        <p14:creationId xmlns:p14="http://schemas.microsoft.com/office/powerpoint/2010/main" val="20996893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مقاومت</a:t>
            </a:r>
          </a:p>
        </p:txBody>
      </p:sp>
      <p:graphicFrame>
        <p:nvGraphicFramePr>
          <p:cNvPr id="9" name="Content Placeholder 3">
            <a:extLst>
              <a:ext uri="{FF2B5EF4-FFF2-40B4-BE49-F238E27FC236}">
                <a16:creationId xmlns:a16="http://schemas.microsoft.com/office/drawing/2014/main" id="{6273ECB0-881B-4F38-9E2D-BB0318185FCE}"/>
              </a:ext>
            </a:extLst>
          </p:cNvPr>
          <p:cNvGraphicFramePr>
            <a:graphicFrameLocks/>
          </p:cNvGraphicFramePr>
          <p:nvPr/>
        </p:nvGraphicFramePr>
        <p:xfrm>
          <a:off x="649224" y="1887146"/>
          <a:ext cx="8471567" cy="4349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33D72AC9-C825-4906-A633-B6B094B6AC68}"/>
              </a:ext>
            </a:extLst>
          </p:cNvPr>
          <p:cNvPicPr>
            <a:picLocks noChangeAspect="1"/>
          </p:cNvPicPr>
          <p:nvPr/>
        </p:nvPicPr>
        <p:blipFill>
          <a:blip r:embed="rId7"/>
          <a:stretch>
            <a:fillRect/>
          </a:stretch>
        </p:blipFill>
        <p:spPr>
          <a:xfrm>
            <a:off x="4567237" y="815583"/>
            <a:ext cx="2143125" cy="2143125"/>
          </a:xfrm>
          <a:prstGeom prst="rect">
            <a:avLst/>
          </a:prstGeom>
        </p:spPr>
      </p:pic>
    </p:spTree>
    <p:extLst>
      <p:ext uri="{BB962C8B-B14F-4D97-AF65-F5344CB8AC3E}">
        <p14:creationId xmlns:p14="http://schemas.microsoft.com/office/powerpoint/2010/main" val="13593669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مقاومت</a:t>
            </a:r>
          </a:p>
        </p:txBody>
      </p:sp>
      <p:graphicFrame>
        <p:nvGraphicFramePr>
          <p:cNvPr id="9" name="Content Placeholder 3">
            <a:extLst>
              <a:ext uri="{FF2B5EF4-FFF2-40B4-BE49-F238E27FC236}">
                <a16:creationId xmlns:a16="http://schemas.microsoft.com/office/drawing/2014/main" id="{6273ECB0-881B-4F38-9E2D-BB0318185FCE}"/>
              </a:ext>
            </a:extLst>
          </p:cNvPr>
          <p:cNvGraphicFramePr>
            <a:graphicFrameLocks/>
          </p:cNvGraphicFramePr>
          <p:nvPr/>
        </p:nvGraphicFramePr>
        <p:xfrm>
          <a:off x="649224" y="1887146"/>
          <a:ext cx="8471567" cy="4349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0ECDD851-E944-4169-B384-BCACD80D6828}"/>
              </a:ext>
            </a:extLst>
          </p:cNvPr>
          <p:cNvPicPr>
            <a:picLocks noChangeAspect="1"/>
          </p:cNvPicPr>
          <p:nvPr/>
        </p:nvPicPr>
        <p:blipFill>
          <a:blip r:embed="rId7"/>
          <a:stretch>
            <a:fillRect/>
          </a:stretch>
        </p:blipFill>
        <p:spPr>
          <a:xfrm>
            <a:off x="5274899" y="815582"/>
            <a:ext cx="2143125" cy="2143125"/>
          </a:xfrm>
          <a:prstGeom prst="rect">
            <a:avLst/>
          </a:prstGeom>
        </p:spPr>
      </p:pic>
      <p:pic>
        <p:nvPicPr>
          <p:cNvPr id="5" name="Picture 4">
            <a:extLst>
              <a:ext uri="{FF2B5EF4-FFF2-40B4-BE49-F238E27FC236}">
                <a16:creationId xmlns:a16="http://schemas.microsoft.com/office/drawing/2014/main" id="{B122C209-AB83-414C-83A6-FFC55EF3A07E}"/>
              </a:ext>
            </a:extLst>
          </p:cNvPr>
          <p:cNvPicPr>
            <a:picLocks noChangeAspect="1"/>
          </p:cNvPicPr>
          <p:nvPr/>
        </p:nvPicPr>
        <p:blipFill>
          <a:blip r:embed="rId8"/>
          <a:stretch>
            <a:fillRect/>
          </a:stretch>
        </p:blipFill>
        <p:spPr>
          <a:xfrm>
            <a:off x="2630853" y="815583"/>
            <a:ext cx="2143125" cy="2143125"/>
          </a:xfrm>
          <a:prstGeom prst="rect">
            <a:avLst/>
          </a:prstGeom>
        </p:spPr>
      </p:pic>
    </p:spTree>
    <p:extLst>
      <p:ext uri="{BB962C8B-B14F-4D97-AF65-F5344CB8AC3E}">
        <p14:creationId xmlns:p14="http://schemas.microsoft.com/office/powerpoint/2010/main" val="17354100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مقاومت</a:t>
            </a:r>
          </a:p>
        </p:txBody>
      </p:sp>
      <p:graphicFrame>
        <p:nvGraphicFramePr>
          <p:cNvPr id="9" name="Content Placeholder 3">
            <a:extLst>
              <a:ext uri="{FF2B5EF4-FFF2-40B4-BE49-F238E27FC236}">
                <a16:creationId xmlns:a16="http://schemas.microsoft.com/office/drawing/2014/main" id="{6273ECB0-881B-4F38-9E2D-BB0318185FCE}"/>
              </a:ext>
            </a:extLst>
          </p:cNvPr>
          <p:cNvGraphicFramePr>
            <a:graphicFrameLocks/>
          </p:cNvGraphicFramePr>
          <p:nvPr/>
        </p:nvGraphicFramePr>
        <p:xfrm>
          <a:off x="649224" y="1887146"/>
          <a:ext cx="8471567" cy="4349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8B087691-1BCD-4DAA-9383-E97F3B72EFEF}"/>
              </a:ext>
            </a:extLst>
          </p:cNvPr>
          <p:cNvPicPr>
            <a:picLocks noChangeAspect="1"/>
          </p:cNvPicPr>
          <p:nvPr/>
        </p:nvPicPr>
        <p:blipFill>
          <a:blip r:embed="rId7"/>
          <a:stretch>
            <a:fillRect/>
          </a:stretch>
        </p:blipFill>
        <p:spPr>
          <a:xfrm>
            <a:off x="3981640" y="1015608"/>
            <a:ext cx="2619375" cy="1743075"/>
          </a:xfrm>
          <a:prstGeom prst="rect">
            <a:avLst/>
          </a:prstGeom>
        </p:spPr>
      </p:pic>
    </p:spTree>
    <p:extLst>
      <p:ext uri="{BB962C8B-B14F-4D97-AF65-F5344CB8AC3E}">
        <p14:creationId xmlns:p14="http://schemas.microsoft.com/office/powerpoint/2010/main" val="634795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17" name="Content Placeholder 16">
            <a:extLst>
              <a:ext uri="{FF2B5EF4-FFF2-40B4-BE49-F238E27FC236}">
                <a16:creationId xmlns:a16="http://schemas.microsoft.com/office/drawing/2014/main" id="{5B309F17-318B-4078-B9D3-527E9265F6CD}"/>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621758" y="1574965"/>
            <a:ext cx="2144207" cy="2144207"/>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p:txBody>
          <a:bodyPr anchor="ctr">
            <a:normAutofit/>
          </a:bodyPr>
          <a:lstStyle/>
          <a:p>
            <a:pPr algn="just">
              <a:lnSpc>
                <a:spcPct val="200000"/>
              </a:lnSpc>
            </a:pPr>
            <a:r>
              <a:rPr lang="fa-IR" dirty="0"/>
              <a:t>چند مدل از ربات‌های پایه متحرک</a:t>
            </a:r>
          </a:p>
          <a:p>
            <a:pPr lvl="1" algn="just">
              <a:lnSpc>
                <a:spcPct val="200000"/>
              </a:lnSpc>
              <a:buFont typeface="Wingdings" panose="05000000000000000000" pitchFamily="2" charset="2"/>
              <a:buChar char="§"/>
            </a:pPr>
            <a:r>
              <a:rPr lang="fa-IR" dirty="0"/>
              <a:t>چرخدار</a:t>
            </a:r>
          </a:p>
          <a:p>
            <a:pPr lvl="1" algn="just">
              <a:lnSpc>
                <a:spcPct val="200000"/>
              </a:lnSpc>
              <a:buFont typeface="Wingdings" panose="05000000000000000000" pitchFamily="2" charset="2"/>
              <a:buChar char="§"/>
            </a:pPr>
            <a:r>
              <a:rPr lang="fa-IR" dirty="0"/>
              <a:t>پادار</a:t>
            </a:r>
          </a:p>
          <a:p>
            <a:pPr lvl="1" algn="just">
              <a:lnSpc>
                <a:spcPct val="200000"/>
              </a:lnSpc>
              <a:buFont typeface="Wingdings" panose="05000000000000000000" pitchFamily="2" charset="2"/>
              <a:buChar char="§"/>
            </a:pPr>
            <a:r>
              <a:rPr lang="fa-IR" dirty="0"/>
              <a:t>پرنده</a:t>
            </a:r>
          </a:p>
          <a:p>
            <a:pPr lvl="1" algn="just">
              <a:lnSpc>
                <a:spcPct val="200000"/>
              </a:lnSpc>
              <a:buFont typeface="Wingdings" panose="05000000000000000000" pitchFamily="2" charset="2"/>
              <a:buChar char="§"/>
            </a:pPr>
            <a:r>
              <a:rPr lang="fa-IR" dirty="0"/>
              <a:t>روآبی</a:t>
            </a:r>
          </a:p>
          <a:p>
            <a:pPr lvl="1" algn="just">
              <a:lnSpc>
                <a:spcPct val="200000"/>
              </a:lnSpc>
              <a:buFont typeface="Wingdings" panose="05000000000000000000" pitchFamily="2" charset="2"/>
              <a:buChar char="§"/>
            </a:pPr>
            <a:r>
              <a:rPr lang="fa-IR" dirty="0"/>
              <a:t>زیرآبی</a:t>
            </a:r>
          </a:p>
          <a:p>
            <a:pPr lvl="1" algn="just">
              <a:lnSpc>
                <a:spcPct val="200000"/>
              </a:lnSpc>
              <a:buFont typeface="Wingdings" panose="05000000000000000000" pitchFamily="2" charset="2"/>
              <a:buChar char="ü"/>
            </a:pPr>
            <a:endParaRPr lang="fa-IR" dirty="0"/>
          </a:p>
        </p:txBody>
      </p:sp>
      <p:pic>
        <p:nvPicPr>
          <p:cNvPr id="10" name="Picture 9">
            <a:extLst>
              <a:ext uri="{FF2B5EF4-FFF2-40B4-BE49-F238E27FC236}">
                <a16:creationId xmlns:a16="http://schemas.microsoft.com/office/drawing/2014/main" id="{C8279347-4B99-4A9D-B504-E70FD52915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68" y="960046"/>
            <a:ext cx="2596896" cy="2901559"/>
          </a:xfrm>
          <a:prstGeom prst="rect">
            <a:avLst/>
          </a:prstGeom>
        </p:spPr>
      </p:pic>
      <p:pic>
        <p:nvPicPr>
          <p:cNvPr id="12" name="Picture 11">
            <a:extLst>
              <a:ext uri="{FF2B5EF4-FFF2-40B4-BE49-F238E27FC236}">
                <a16:creationId xmlns:a16="http://schemas.microsoft.com/office/drawing/2014/main" id="{BD256A59-BA27-4A78-BF7E-00E0C2F6F3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0660" y="3295473"/>
            <a:ext cx="3354661" cy="1886997"/>
          </a:xfrm>
          <a:prstGeom prst="rect">
            <a:avLst/>
          </a:prstGeom>
        </p:spPr>
      </p:pic>
      <p:pic>
        <p:nvPicPr>
          <p:cNvPr id="23" name="Picture 22">
            <a:extLst>
              <a:ext uri="{FF2B5EF4-FFF2-40B4-BE49-F238E27FC236}">
                <a16:creationId xmlns:a16="http://schemas.microsoft.com/office/drawing/2014/main" id="{2A25C679-9512-40FC-A68A-F1B9E24015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241" y="3661932"/>
            <a:ext cx="3971620" cy="2236022"/>
          </a:xfrm>
          <a:prstGeom prst="rect">
            <a:avLst/>
          </a:prstGeom>
        </p:spPr>
      </p:pic>
      <p:pic>
        <p:nvPicPr>
          <p:cNvPr id="25" name="Picture 24">
            <a:extLst>
              <a:ext uri="{FF2B5EF4-FFF2-40B4-BE49-F238E27FC236}">
                <a16:creationId xmlns:a16="http://schemas.microsoft.com/office/drawing/2014/main" id="{08E64DA2-F8DB-4A30-A2BE-C1513EEA28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28803" y="4997939"/>
            <a:ext cx="2247019" cy="1603894"/>
          </a:xfrm>
          <a:prstGeom prst="rect">
            <a:avLst/>
          </a:prstGeom>
        </p:spPr>
      </p:pic>
    </p:spTree>
    <p:extLst>
      <p:ext uri="{BB962C8B-B14F-4D97-AF65-F5344CB8AC3E}">
        <p14:creationId xmlns:p14="http://schemas.microsoft.com/office/powerpoint/2010/main" val="394759594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a:t>
            </a:r>
            <a:r>
              <a:rPr lang="fa-IR" dirty="0" smtClean="0">
                <a:solidFill>
                  <a:schemeClr val="tx1"/>
                </a:solidFill>
              </a:rPr>
              <a:t>دیود</a:t>
            </a:r>
            <a:endParaRPr lang="fa-IR" dirty="0">
              <a:solidFill>
                <a:schemeClr val="tx1"/>
              </a:solidFill>
            </a:endParaRPr>
          </a:p>
        </p:txBody>
      </p:sp>
      <p:pic>
        <p:nvPicPr>
          <p:cNvPr id="5" name="Picture 4">
            <a:extLst>
              <a:ext uri="{FF2B5EF4-FFF2-40B4-BE49-F238E27FC236}">
                <a16:creationId xmlns:a16="http://schemas.microsoft.com/office/drawing/2014/main" id="{F8D6A1EF-6D9A-4A2D-97A6-EE163F682D06}"/>
              </a:ext>
            </a:extLst>
          </p:cNvPr>
          <p:cNvPicPr>
            <a:picLocks noChangeAspect="1"/>
          </p:cNvPicPr>
          <p:nvPr/>
        </p:nvPicPr>
        <p:blipFill>
          <a:blip r:embed="rId2"/>
          <a:stretch>
            <a:fillRect/>
          </a:stretch>
        </p:blipFill>
        <p:spPr>
          <a:xfrm>
            <a:off x="2326447" y="1298331"/>
            <a:ext cx="6565108" cy="4691068"/>
          </a:xfrm>
          <a:prstGeom prst="rect">
            <a:avLst/>
          </a:prstGeom>
        </p:spPr>
      </p:pic>
    </p:spTree>
    <p:extLst>
      <p:ext uri="{BB962C8B-B14F-4D97-AF65-F5344CB8AC3E}">
        <p14:creationId xmlns:p14="http://schemas.microsoft.com/office/powerpoint/2010/main" val="35921352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a:t>
            </a:r>
            <a:r>
              <a:rPr lang="fa-IR" dirty="0" smtClean="0">
                <a:solidFill>
                  <a:schemeClr val="tx1"/>
                </a:solidFill>
              </a:rPr>
              <a:t>دیود</a:t>
            </a:r>
            <a:endParaRPr lang="fa-IR" dirty="0">
              <a:solidFill>
                <a:schemeClr val="tx1"/>
              </a:solidFill>
            </a:endParaRPr>
          </a:p>
        </p:txBody>
      </p:sp>
      <p:sp>
        <p:nvSpPr>
          <p:cNvPr id="2" name="TextBox 1"/>
          <p:cNvSpPr txBox="1"/>
          <p:nvPr/>
        </p:nvSpPr>
        <p:spPr>
          <a:xfrm>
            <a:off x="1080656" y="1637606"/>
            <a:ext cx="8146472" cy="1477328"/>
          </a:xfrm>
          <a:prstGeom prst="rect">
            <a:avLst/>
          </a:prstGeom>
          <a:noFill/>
        </p:spPr>
        <p:txBody>
          <a:bodyPr wrap="square" rtlCol="0">
            <a:spAutoFit/>
          </a:bodyPr>
          <a:lstStyle/>
          <a:p>
            <a:pPr algn="r" rtl="1"/>
            <a:r>
              <a:rPr lang="fa-IR" dirty="0" smtClean="0">
                <a:cs typeface="B Nazanin" panose="00000400000000000000" pitchFamily="2" charset="-78"/>
              </a:rPr>
              <a:t>دیود ها انواع مختلفی دارند اما ما فقط با یک سری از آن ها آشنا خواهیم شد:</a:t>
            </a:r>
          </a:p>
          <a:p>
            <a:pPr marL="342900" indent="-342900" algn="r" rtl="1">
              <a:buFont typeface="+mj-lt"/>
              <a:buAutoNum type="arabicPeriod"/>
            </a:pPr>
            <a:r>
              <a:rPr lang="fa-IR" dirty="0" smtClean="0">
                <a:cs typeface="B Nazanin" panose="00000400000000000000" pitchFamily="2" charset="-78"/>
              </a:rPr>
              <a:t>دیود ساده </a:t>
            </a:r>
            <a:r>
              <a:rPr lang="en-US" dirty="0" smtClean="0">
                <a:cs typeface="B Nazanin" panose="00000400000000000000" pitchFamily="2" charset="-78"/>
              </a:rPr>
              <a:t>(Junction Diode)</a:t>
            </a:r>
          </a:p>
          <a:p>
            <a:pPr marL="342900" indent="-342900" algn="r" rtl="1">
              <a:buFont typeface="+mj-lt"/>
              <a:buAutoNum type="arabicPeriod"/>
            </a:pPr>
            <a:r>
              <a:rPr lang="fa-IR" dirty="0" smtClean="0">
                <a:cs typeface="B Nazanin" panose="00000400000000000000" pitchFamily="2" charset="-78"/>
              </a:rPr>
              <a:t>دیود نور ده </a:t>
            </a:r>
            <a:r>
              <a:rPr lang="en-US" dirty="0" smtClean="0">
                <a:cs typeface="B Nazanin" panose="00000400000000000000" pitchFamily="2" charset="-78"/>
              </a:rPr>
              <a:t>(LED)</a:t>
            </a:r>
            <a:endParaRPr lang="en-US" dirty="0">
              <a:cs typeface="B Nazanin" panose="00000400000000000000" pitchFamily="2" charset="-78"/>
            </a:endParaRPr>
          </a:p>
          <a:p>
            <a:pPr marL="342900" indent="-342900" algn="r" rtl="1">
              <a:buFont typeface="+mj-lt"/>
              <a:buAutoNum type="arabicPeriod"/>
            </a:pPr>
            <a:r>
              <a:rPr lang="fa-IR" dirty="0" smtClean="0">
                <a:cs typeface="B Nazanin" panose="00000400000000000000" pitchFamily="2" charset="-78"/>
              </a:rPr>
              <a:t>دیود زنر</a:t>
            </a:r>
            <a:r>
              <a:rPr lang="en-US" dirty="0" smtClean="0">
                <a:cs typeface="B Nazanin" panose="00000400000000000000" pitchFamily="2" charset="-78"/>
              </a:rPr>
              <a:t> (</a:t>
            </a:r>
            <a:r>
              <a:rPr lang="en-US" dirty="0" err="1" smtClean="0">
                <a:cs typeface="B Nazanin" panose="00000400000000000000" pitchFamily="2" charset="-78"/>
              </a:rPr>
              <a:t>Zener</a:t>
            </a:r>
            <a:r>
              <a:rPr lang="en-US" dirty="0" smtClean="0">
                <a:cs typeface="B Nazanin" panose="00000400000000000000" pitchFamily="2" charset="-78"/>
              </a:rPr>
              <a:t> Diode)</a:t>
            </a:r>
          </a:p>
          <a:p>
            <a:pPr marL="342900" indent="-342900" algn="r" rtl="1">
              <a:buFont typeface="+mj-lt"/>
              <a:buAutoNum type="arabicPeriod"/>
            </a:pPr>
            <a:endParaRPr lang="en-US" dirty="0" smtClean="0">
              <a:cs typeface="B Nazanin" panose="00000400000000000000" pitchFamily="2" charset="-78"/>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701" y="3420958"/>
            <a:ext cx="2103582" cy="2103582"/>
          </a:xfrm>
          <a:prstGeom prst="rect">
            <a:avLst/>
          </a:prstGeom>
        </p:spPr>
      </p:pic>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279069" y="3678652"/>
            <a:ext cx="2798582" cy="17747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5667" y="3947966"/>
            <a:ext cx="3333402" cy="1236137"/>
          </a:xfrm>
          <a:prstGeom prst="rect">
            <a:avLst/>
          </a:prstGeom>
        </p:spPr>
      </p:pic>
      <p:sp>
        <p:nvSpPr>
          <p:cNvPr id="8" name="TextBox 7"/>
          <p:cNvSpPr txBox="1"/>
          <p:nvPr/>
        </p:nvSpPr>
        <p:spPr>
          <a:xfrm>
            <a:off x="1966774" y="5564465"/>
            <a:ext cx="1596044" cy="369332"/>
          </a:xfrm>
          <a:prstGeom prst="rect">
            <a:avLst/>
          </a:prstGeom>
          <a:noFill/>
        </p:spPr>
        <p:txBody>
          <a:bodyPr wrap="square" rtlCol="0">
            <a:spAutoFit/>
          </a:bodyPr>
          <a:lstStyle/>
          <a:p>
            <a:pPr algn="ctr"/>
            <a:r>
              <a:rPr lang="en-US" dirty="0">
                <a:latin typeface="Adobe Gothic Std B" panose="020B0800000000000000" pitchFamily="34" charset="-128"/>
                <a:ea typeface="Adobe Gothic Std B" panose="020B0800000000000000" pitchFamily="34" charset="-128"/>
              </a:rPr>
              <a:t>3</a:t>
            </a:r>
          </a:p>
        </p:txBody>
      </p:sp>
      <p:sp>
        <p:nvSpPr>
          <p:cNvPr id="9" name="TextBox 8"/>
          <p:cNvSpPr txBox="1"/>
          <p:nvPr/>
        </p:nvSpPr>
        <p:spPr>
          <a:xfrm>
            <a:off x="4982095" y="5564465"/>
            <a:ext cx="1596044" cy="369332"/>
          </a:xfrm>
          <a:prstGeom prst="rect">
            <a:avLst/>
          </a:prstGeom>
          <a:noFill/>
        </p:spPr>
        <p:txBody>
          <a:bodyPr wrap="square" rtlCol="0">
            <a:spAutoFit/>
          </a:bodyPr>
          <a:lstStyle/>
          <a:p>
            <a:pPr algn="ctr"/>
            <a:r>
              <a:rPr lang="en-US" dirty="0">
                <a:latin typeface="Adobe Gothic Std B" panose="020B0800000000000000" pitchFamily="34" charset="-128"/>
                <a:ea typeface="Adobe Gothic Std B" panose="020B0800000000000000" pitchFamily="34" charset="-128"/>
              </a:rPr>
              <a:t>2</a:t>
            </a:r>
          </a:p>
        </p:txBody>
      </p:sp>
      <p:sp>
        <p:nvSpPr>
          <p:cNvPr id="10" name="TextBox 9"/>
          <p:cNvSpPr txBox="1"/>
          <p:nvPr/>
        </p:nvSpPr>
        <p:spPr>
          <a:xfrm>
            <a:off x="7997416" y="5564465"/>
            <a:ext cx="1596044" cy="369332"/>
          </a:xfrm>
          <a:prstGeom prst="rect">
            <a:avLst/>
          </a:prstGeom>
          <a:noFill/>
        </p:spPr>
        <p:txBody>
          <a:bodyPr wrap="square" rtlCol="0">
            <a:spAutoFit/>
          </a:bodyPr>
          <a:lstStyle/>
          <a:p>
            <a:pPr algn="ctr"/>
            <a:r>
              <a:rPr lang="en-US" dirty="0" smtClean="0">
                <a:latin typeface="Adobe Gothic Std B" panose="020B0800000000000000" pitchFamily="34" charset="-128"/>
                <a:ea typeface="Adobe Gothic Std B" panose="020B0800000000000000" pitchFamily="34" charset="-128"/>
              </a:rPr>
              <a:t>1</a:t>
            </a:r>
            <a:endParaRPr lang="en-US" dirty="0">
              <a:latin typeface="Adobe Gothic Std B" panose="020B0800000000000000" pitchFamily="34" charset="-128"/>
              <a:ea typeface="Adobe Gothic Std B" panose="020B0800000000000000" pitchFamily="34" charset="-128"/>
            </a:endParaRPr>
          </a:p>
        </p:txBody>
      </p:sp>
    </p:spTree>
    <p:extLst>
      <p:ext uri="{BB962C8B-B14F-4D97-AF65-F5344CB8AC3E}">
        <p14:creationId xmlns:p14="http://schemas.microsoft.com/office/powerpoint/2010/main" val="19727677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a:t>
            </a:r>
            <a:r>
              <a:rPr lang="fa-IR" dirty="0" smtClean="0">
                <a:solidFill>
                  <a:schemeClr val="tx1"/>
                </a:solidFill>
              </a:rPr>
              <a:t>دیود</a:t>
            </a:r>
            <a:endParaRPr lang="fa-IR" dirty="0">
              <a:solidFill>
                <a:schemeClr val="tx1"/>
              </a:solidFill>
            </a:endParaRPr>
          </a:p>
        </p:txBody>
      </p:sp>
      <p:sp>
        <p:nvSpPr>
          <p:cNvPr id="2" name="TextBox 1"/>
          <p:cNvSpPr txBox="1"/>
          <p:nvPr/>
        </p:nvSpPr>
        <p:spPr>
          <a:xfrm>
            <a:off x="1263534" y="1363287"/>
            <a:ext cx="8814117" cy="461665"/>
          </a:xfrm>
          <a:prstGeom prst="rect">
            <a:avLst/>
          </a:prstGeom>
          <a:noFill/>
        </p:spPr>
        <p:txBody>
          <a:bodyPr wrap="square" rtlCol="0">
            <a:spAutoFit/>
          </a:bodyPr>
          <a:lstStyle/>
          <a:p>
            <a:pPr algn="r" rtl="1"/>
            <a:r>
              <a:rPr lang="fa-IR" sz="2400" dirty="0" smtClean="0">
                <a:cs typeface="B Nazanin" panose="00000400000000000000" pitchFamily="2" charset="-78"/>
              </a:rPr>
              <a:t>1- دیود ساده (جانکشن)</a:t>
            </a:r>
            <a:endParaRPr lang="en-US" sz="2400" dirty="0">
              <a:cs typeface="B Nazanin" panose="00000400000000000000" pitchFamily="2" charset="-78"/>
            </a:endParaRPr>
          </a:p>
        </p:txBody>
      </p:sp>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40351" y="1363287"/>
            <a:ext cx="2798582" cy="1774767"/>
          </a:xfrm>
          <a:prstGeom prst="rect">
            <a:avLst/>
          </a:prstGeom>
        </p:spPr>
      </p:pic>
      <p:sp>
        <p:nvSpPr>
          <p:cNvPr id="3" name="TextBox 2"/>
          <p:cNvSpPr txBox="1"/>
          <p:nvPr/>
        </p:nvSpPr>
        <p:spPr>
          <a:xfrm>
            <a:off x="5696844" y="2114351"/>
            <a:ext cx="4380807" cy="1754326"/>
          </a:xfrm>
          <a:prstGeom prst="rect">
            <a:avLst/>
          </a:prstGeom>
          <a:noFill/>
        </p:spPr>
        <p:txBody>
          <a:bodyPr wrap="square" rtlCol="0">
            <a:spAutoFit/>
          </a:bodyPr>
          <a:lstStyle/>
          <a:p>
            <a:pPr algn="r" rtl="1"/>
            <a:r>
              <a:rPr lang="fa-IR" dirty="0" smtClean="0">
                <a:cs typeface="B Nazanin" panose="00000400000000000000" pitchFamily="2" charset="-78"/>
              </a:rPr>
              <a:t>دیود ها قطعه ای هستند که اگر جهت قرار گیری آن ها در مدار درست نباشد جریان عبور نمیکند به عبارتی دیگر جریان را از یک سو عبور میدهد </a:t>
            </a:r>
          </a:p>
          <a:p>
            <a:pPr algn="r" rtl="1"/>
            <a:r>
              <a:rPr lang="fa-IR" dirty="0" smtClean="0">
                <a:cs typeface="B Nazanin" panose="00000400000000000000" pitchFamily="2" charset="-78"/>
              </a:rPr>
              <a:t>دیود ها دارای پایه ی آنود(مثبت) و کاتود(منفی) هستند</a:t>
            </a:r>
          </a:p>
          <a:p>
            <a:pPr algn="r" rtl="1"/>
            <a:r>
              <a:rPr lang="fa-IR" dirty="0" smtClean="0">
                <a:cs typeface="B Nazanin" panose="00000400000000000000" pitchFamily="2" charset="-78"/>
              </a:rPr>
              <a:t>که اگر به درستی متصل نشوند جریان از آن عبور نمیکند</a:t>
            </a:r>
          </a:p>
          <a:p>
            <a:pPr algn="r" rtl="1"/>
            <a:endParaRPr lang="en-US" dirty="0">
              <a:cs typeface="B Nazanin" panose="00000400000000000000" pitchFamily="2" charset="-7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1821" y="3572567"/>
            <a:ext cx="3690851" cy="1614747"/>
          </a:xfrm>
          <a:prstGeom prst="rect">
            <a:avLst/>
          </a:prstGeom>
        </p:spPr>
      </p:pic>
    </p:spTree>
    <p:extLst>
      <p:ext uri="{BB962C8B-B14F-4D97-AF65-F5344CB8AC3E}">
        <p14:creationId xmlns:p14="http://schemas.microsoft.com/office/powerpoint/2010/main" val="25043447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a:t>
            </a:r>
            <a:r>
              <a:rPr lang="fa-IR" dirty="0" smtClean="0">
                <a:solidFill>
                  <a:schemeClr val="tx1"/>
                </a:solidFill>
              </a:rPr>
              <a:t>دیود</a:t>
            </a:r>
            <a:endParaRPr lang="fa-IR" dirty="0">
              <a:solidFill>
                <a:schemeClr val="tx1"/>
              </a:solidFill>
            </a:endParaRPr>
          </a:p>
        </p:txBody>
      </p:sp>
      <p:sp>
        <p:nvSpPr>
          <p:cNvPr id="2" name="TextBox 1"/>
          <p:cNvSpPr txBox="1"/>
          <p:nvPr/>
        </p:nvSpPr>
        <p:spPr>
          <a:xfrm>
            <a:off x="1263534" y="1363287"/>
            <a:ext cx="8814117" cy="461665"/>
          </a:xfrm>
          <a:prstGeom prst="rect">
            <a:avLst/>
          </a:prstGeom>
          <a:noFill/>
        </p:spPr>
        <p:txBody>
          <a:bodyPr wrap="square" rtlCol="0">
            <a:spAutoFit/>
          </a:bodyPr>
          <a:lstStyle/>
          <a:p>
            <a:pPr algn="r" rtl="1"/>
            <a:r>
              <a:rPr lang="fa-IR" sz="2400" dirty="0" smtClean="0">
                <a:cs typeface="B Nazanin" panose="00000400000000000000" pitchFamily="2" charset="-78"/>
              </a:rPr>
              <a:t>1- دیود ساده (جانکشن)</a:t>
            </a:r>
            <a:endParaRPr lang="en-US" sz="2400" dirty="0">
              <a:cs typeface="B Nazanin" panose="00000400000000000000" pitchFamily="2" charset="-78"/>
            </a:endParaRPr>
          </a:p>
        </p:txBody>
      </p:sp>
      <p:sp>
        <p:nvSpPr>
          <p:cNvPr id="3" name="TextBox 2"/>
          <p:cNvSpPr txBox="1"/>
          <p:nvPr/>
        </p:nvSpPr>
        <p:spPr>
          <a:xfrm>
            <a:off x="5696844" y="2114351"/>
            <a:ext cx="4380807" cy="1754326"/>
          </a:xfrm>
          <a:prstGeom prst="rect">
            <a:avLst/>
          </a:prstGeom>
          <a:noFill/>
        </p:spPr>
        <p:txBody>
          <a:bodyPr wrap="square" rtlCol="0">
            <a:spAutoFit/>
          </a:bodyPr>
          <a:lstStyle/>
          <a:p>
            <a:pPr algn="r" rtl="1"/>
            <a:r>
              <a:rPr lang="fa-IR" dirty="0" smtClean="0">
                <a:cs typeface="B Nazanin" panose="00000400000000000000" pitchFamily="2" charset="-78"/>
              </a:rPr>
              <a:t>دیود ها قطعه ای هستند که اگر جهت قرار گیری آن ها در مدار درست نباشد جریان عبور نمیکند به عبارتی دیگر جریان را از یک سو عبور میدهد </a:t>
            </a:r>
          </a:p>
          <a:p>
            <a:pPr algn="r" rtl="1"/>
            <a:r>
              <a:rPr lang="fa-IR" dirty="0" smtClean="0">
                <a:cs typeface="B Nazanin" panose="00000400000000000000" pitchFamily="2" charset="-78"/>
              </a:rPr>
              <a:t>دیود ها دارای پایه ی آنود(مثبت) و کاتود(منفی) هستند</a:t>
            </a:r>
          </a:p>
          <a:p>
            <a:pPr algn="r" rtl="1"/>
            <a:r>
              <a:rPr lang="fa-IR" dirty="0" smtClean="0">
                <a:cs typeface="B Nazanin" panose="00000400000000000000" pitchFamily="2" charset="-78"/>
              </a:rPr>
              <a:t>که اگر به درستی متصل نشوند جریان از آن عبور نمیکند</a:t>
            </a:r>
          </a:p>
          <a:p>
            <a:pPr algn="r" rtl="1"/>
            <a:endParaRPr lang="en-US" dirty="0">
              <a:cs typeface="B Nazanin" panose="00000400000000000000" pitchFamily="2" charset="-78"/>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621" y="1073888"/>
            <a:ext cx="3690851" cy="161474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351" y="3386839"/>
            <a:ext cx="2458035" cy="2775922"/>
          </a:xfrm>
          <a:prstGeom prst="rect">
            <a:avLst/>
          </a:prstGeom>
        </p:spPr>
      </p:pic>
      <p:cxnSp>
        <p:nvCxnSpPr>
          <p:cNvPr id="11" name="Straight Connector 10"/>
          <p:cNvCxnSpPr/>
          <p:nvPr/>
        </p:nvCxnSpPr>
        <p:spPr>
          <a:xfrm>
            <a:off x="2477705" y="5261956"/>
            <a:ext cx="199505" cy="30757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677210" y="4758174"/>
            <a:ext cx="615142" cy="83958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8386" y="3408633"/>
            <a:ext cx="2434927" cy="2754128"/>
          </a:xfrm>
          <a:prstGeom prst="rect">
            <a:avLst/>
          </a:prstGeom>
        </p:spPr>
      </p:pic>
      <p:cxnSp>
        <p:nvCxnSpPr>
          <p:cNvPr id="16" name="Straight Connector 15"/>
          <p:cNvCxnSpPr/>
          <p:nvPr/>
        </p:nvCxnSpPr>
        <p:spPr>
          <a:xfrm>
            <a:off x="4580313" y="4987636"/>
            <a:ext cx="931025" cy="79802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703472" y="4987636"/>
            <a:ext cx="716426" cy="79802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2428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a:t>
            </a:r>
            <a:r>
              <a:rPr lang="fa-IR" dirty="0" smtClean="0">
                <a:solidFill>
                  <a:schemeClr val="tx1"/>
                </a:solidFill>
              </a:rPr>
              <a:t>دیود</a:t>
            </a:r>
            <a:endParaRPr lang="fa-IR" dirty="0">
              <a:solidFill>
                <a:schemeClr val="tx1"/>
              </a:solidFill>
            </a:endParaRPr>
          </a:p>
        </p:txBody>
      </p:sp>
      <p:sp>
        <p:nvSpPr>
          <p:cNvPr id="2" name="TextBox 1"/>
          <p:cNvSpPr txBox="1"/>
          <p:nvPr/>
        </p:nvSpPr>
        <p:spPr>
          <a:xfrm>
            <a:off x="1263534" y="1354974"/>
            <a:ext cx="8814117" cy="461665"/>
          </a:xfrm>
          <a:prstGeom prst="rect">
            <a:avLst/>
          </a:prstGeom>
          <a:noFill/>
        </p:spPr>
        <p:txBody>
          <a:bodyPr wrap="square" rtlCol="0">
            <a:spAutoFit/>
          </a:bodyPr>
          <a:lstStyle/>
          <a:p>
            <a:pPr algn="r" rtl="1"/>
            <a:r>
              <a:rPr lang="fa-IR" sz="2400" dirty="0" smtClean="0">
                <a:cs typeface="B Nazanin" panose="00000400000000000000" pitchFamily="2" charset="-78"/>
              </a:rPr>
              <a:t>2- دیود نورانی ( ال ای دی)</a:t>
            </a:r>
          </a:p>
        </p:txBody>
      </p:sp>
      <p:sp>
        <p:nvSpPr>
          <p:cNvPr id="5" name="TextBox 4"/>
          <p:cNvSpPr txBox="1"/>
          <p:nvPr/>
        </p:nvSpPr>
        <p:spPr>
          <a:xfrm>
            <a:off x="5609001" y="1816639"/>
            <a:ext cx="4380807" cy="2308324"/>
          </a:xfrm>
          <a:prstGeom prst="rect">
            <a:avLst/>
          </a:prstGeom>
          <a:noFill/>
        </p:spPr>
        <p:txBody>
          <a:bodyPr wrap="square" rtlCol="0">
            <a:spAutoFit/>
          </a:bodyPr>
          <a:lstStyle/>
          <a:p>
            <a:pPr algn="r" rtl="1"/>
            <a:r>
              <a:rPr lang="fa-IR" dirty="0" smtClean="0">
                <a:cs typeface="B Nazanin" panose="00000400000000000000" pitchFamily="2" charset="-78"/>
              </a:rPr>
              <a:t>دیود های نورانی مااند دیود ساده قطعه ای هستند که اگر جهت قرار گیری آن ها در مدار درست نباشد جریان عبور نمیکند به عبارتی دیگر جریان را از یک سو عبور میدهد </a:t>
            </a:r>
          </a:p>
          <a:p>
            <a:pPr algn="r" rtl="1"/>
            <a:r>
              <a:rPr lang="fa-IR" dirty="0" smtClean="0">
                <a:cs typeface="B Nazanin" panose="00000400000000000000" pitchFamily="2" charset="-78"/>
              </a:rPr>
              <a:t>دیود ها دارای پایه ی آنود(مثبت) و کاتود(منفی) هستند</a:t>
            </a:r>
          </a:p>
          <a:p>
            <a:pPr algn="r" rtl="1"/>
            <a:r>
              <a:rPr lang="fa-IR" dirty="0" smtClean="0">
                <a:cs typeface="B Nazanin" panose="00000400000000000000" pitchFamily="2" charset="-78"/>
              </a:rPr>
              <a:t>که اگر به درستی متصل نشوند جریان از آن عبور نمیکند</a:t>
            </a:r>
          </a:p>
          <a:p>
            <a:pPr algn="r" rtl="1"/>
            <a:r>
              <a:rPr lang="fa-IR" dirty="0" smtClean="0">
                <a:cs typeface="B Nazanin" panose="00000400000000000000" pitchFamily="2" charset="-78"/>
              </a:rPr>
              <a:t>دیود ها نورانی در هنگام عبور جریان از خود نور پخش میکنند</a:t>
            </a:r>
          </a:p>
          <a:p>
            <a:pPr algn="r" rtl="1"/>
            <a:endParaRPr lang="en-US" dirty="0">
              <a:cs typeface="B Nazanin" panose="00000400000000000000" pitchFamily="2" charset="-7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459" y="967737"/>
            <a:ext cx="3333402" cy="1236137"/>
          </a:xfrm>
          <a:prstGeom prst="rect">
            <a:avLst/>
          </a:prstGeom>
        </p:spPr>
      </p:pic>
      <p:pic>
        <p:nvPicPr>
          <p:cNvPr id="7" name="Content Placeholder 7">
            <a:extLst>
              <a:ext uri="{FF2B5EF4-FFF2-40B4-BE49-F238E27FC236}">
                <a16:creationId xmlns:a16="http://schemas.microsoft.com/office/drawing/2014/main" id="{12AB5EB3-9C43-474A-B39B-7E5D341DBF1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92129" y="2370128"/>
            <a:ext cx="3222062" cy="2092902"/>
          </a:xfrm>
        </p:spPr>
      </p:pic>
    </p:spTree>
    <p:extLst>
      <p:ext uri="{BB962C8B-B14F-4D97-AF65-F5344CB8AC3E}">
        <p14:creationId xmlns:p14="http://schemas.microsoft.com/office/powerpoint/2010/main" val="27074976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a:t>
            </a:r>
            <a:r>
              <a:rPr lang="fa-IR" dirty="0" smtClean="0">
                <a:solidFill>
                  <a:schemeClr val="tx1"/>
                </a:solidFill>
              </a:rPr>
              <a:t>دیود</a:t>
            </a:r>
            <a:endParaRPr lang="fa-IR" dirty="0">
              <a:solidFill>
                <a:schemeClr val="tx1"/>
              </a:solidFill>
            </a:endParaRPr>
          </a:p>
        </p:txBody>
      </p:sp>
      <p:sp>
        <p:nvSpPr>
          <p:cNvPr id="2" name="TextBox 1"/>
          <p:cNvSpPr txBox="1"/>
          <p:nvPr/>
        </p:nvSpPr>
        <p:spPr>
          <a:xfrm>
            <a:off x="1263534" y="1354974"/>
            <a:ext cx="8814117" cy="461665"/>
          </a:xfrm>
          <a:prstGeom prst="rect">
            <a:avLst/>
          </a:prstGeom>
          <a:noFill/>
        </p:spPr>
        <p:txBody>
          <a:bodyPr wrap="square" rtlCol="0">
            <a:spAutoFit/>
          </a:bodyPr>
          <a:lstStyle/>
          <a:p>
            <a:pPr algn="r" rtl="1"/>
            <a:r>
              <a:rPr lang="fa-IR" sz="2400" dirty="0" smtClean="0">
                <a:cs typeface="B Nazanin" panose="00000400000000000000" pitchFamily="2" charset="-78"/>
              </a:rPr>
              <a:t>2- دیود نورانی ( ال ای دی)</a:t>
            </a:r>
          </a:p>
        </p:txBody>
      </p:sp>
      <p:sp>
        <p:nvSpPr>
          <p:cNvPr id="5" name="TextBox 4"/>
          <p:cNvSpPr txBox="1"/>
          <p:nvPr/>
        </p:nvSpPr>
        <p:spPr>
          <a:xfrm>
            <a:off x="5609001" y="1816639"/>
            <a:ext cx="4380807" cy="2308324"/>
          </a:xfrm>
          <a:prstGeom prst="rect">
            <a:avLst/>
          </a:prstGeom>
          <a:noFill/>
        </p:spPr>
        <p:txBody>
          <a:bodyPr wrap="square" rtlCol="0">
            <a:spAutoFit/>
          </a:bodyPr>
          <a:lstStyle/>
          <a:p>
            <a:pPr algn="r" rtl="1"/>
            <a:r>
              <a:rPr lang="fa-IR" dirty="0" smtClean="0">
                <a:cs typeface="B Nazanin" panose="00000400000000000000" pitchFamily="2" charset="-78"/>
              </a:rPr>
              <a:t>دیود های نورانی مانند دیود ساده قطعه ای هستند که اگر جهت قرار گیری آن ها در مدار درست نباشد جریان عبور نمیکند به عبارتی دیگر جریان را از یک سو عبور میدهد </a:t>
            </a:r>
          </a:p>
          <a:p>
            <a:pPr algn="r" rtl="1"/>
            <a:r>
              <a:rPr lang="fa-IR" dirty="0" smtClean="0">
                <a:cs typeface="B Nazanin" panose="00000400000000000000" pitchFamily="2" charset="-78"/>
              </a:rPr>
              <a:t>دیود ها دارای پایه ی آنود(مثبت) و کاتود(منفی) هستند</a:t>
            </a:r>
          </a:p>
          <a:p>
            <a:pPr algn="r" rtl="1"/>
            <a:r>
              <a:rPr lang="fa-IR" dirty="0" smtClean="0">
                <a:cs typeface="B Nazanin" panose="00000400000000000000" pitchFamily="2" charset="-78"/>
              </a:rPr>
              <a:t>که اگر به درستی متصل نشوند جریان از آن عبور نمیکند</a:t>
            </a:r>
          </a:p>
          <a:p>
            <a:pPr algn="r" rtl="1"/>
            <a:r>
              <a:rPr lang="fa-IR" dirty="0" smtClean="0">
                <a:cs typeface="B Nazanin" panose="00000400000000000000" pitchFamily="2" charset="-78"/>
              </a:rPr>
              <a:t>دیود ها نورانی در هنگام عبور جریان از خود نور پخش میکنند</a:t>
            </a:r>
          </a:p>
          <a:p>
            <a:pPr algn="r" rtl="1"/>
            <a:endParaRPr lang="en-US" dirty="0">
              <a:cs typeface="B Nazanin" panose="00000400000000000000" pitchFamily="2" charset="-78"/>
            </a:endParaRPr>
          </a:p>
        </p:txBody>
      </p:sp>
      <p:pic>
        <p:nvPicPr>
          <p:cNvPr id="7" name="Content Placeholder 7">
            <a:extLst>
              <a:ext uri="{FF2B5EF4-FFF2-40B4-BE49-F238E27FC236}">
                <a16:creationId xmlns:a16="http://schemas.microsoft.com/office/drawing/2014/main" id="{12AB5EB3-9C43-474A-B39B-7E5D341DBF1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40351" y="1073888"/>
            <a:ext cx="3222062" cy="2092902"/>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229" y="3419216"/>
            <a:ext cx="2512183" cy="279047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0351" y="3419216"/>
            <a:ext cx="2432382" cy="2757584"/>
          </a:xfrm>
          <a:prstGeom prst="rect">
            <a:avLst/>
          </a:prstGeom>
        </p:spPr>
      </p:pic>
      <p:cxnSp>
        <p:nvCxnSpPr>
          <p:cNvPr id="10" name="Straight Connector 9"/>
          <p:cNvCxnSpPr/>
          <p:nvPr/>
        </p:nvCxnSpPr>
        <p:spPr>
          <a:xfrm>
            <a:off x="2103120" y="5669280"/>
            <a:ext cx="357447" cy="30757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60567" y="4954385"/>
            <a:ext cx="656706" cy="102246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746567" y="5079076"/>
            <a:ext cx="698269" cy="74398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746567" y="5079076"/>
            <a:ext cx="698269" cy="74398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6600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a:t>
            </a:r>
            <a:r>
              <a:rPr lang="fa-IR" dirty="0" smtClean="0">
                <a:solidFill>
                  <a:schemeClr val="tx1"/>
                </a:solidFill>
              </a:rPr>
              <a:t>دیود</a:t>
            </a:r>
            <a:endParaRPr lang="fa-IR" dirty="0">
              <a:solidFill>
                <a:schemeClr val="tx1"/>
              </a:solidFill>
            </a:endParaRPr>
          </a:p>
        </p:txBody>
      </p:sp>
      <p:sp>
        <p:nvSpPr>
          <p:cNvPr id="2" name="TextBox 1"/>
          <p:cNvSpPr txBox="1"/>
          <p:nvPr/>
        </p:nvSpPr>
        <p:spPr>
          <a:xfrm>
            <a:off x="1263534" y="1073888"/>
            <a:ext cx="8814117" cy="461665"/>
          </a:xfrm>
          <a:prstGeom prst="rect">
            <a:avLst/>
          </a:prstGeom>
          <a:noFill/>
        </p:spPr>
        <p:txBody>
          <a:bodyPr wrap="square" rtlCol="0">
            <a:spAutoFit/>
          </a:bodyPr>
          <a:lstStyle/>
          <a:p>
            <a:pPr algn="r" rtl="1"/>
            <a:r>
              <a:rPr lang="fa-IR" sz="2400" dirty="0" smtClean="0">
                <a:cs typeface="B Nazanin" panose="00000400000000000000" pitchFamily="2" charset="-78"/>
              </a:rPr>
              <a:t>3- دیود زنر</a:t>
            </a:r>
          </a:p>
        </p:txBody>
      </p:sp>
      <p:sp>
        <p:nvSpPr>
          <p:cNvPr id="5" name="TextBox 4"/>
          <p:cNvSpPr txBox="1"/>
          <p:nvPr/>
        </p:nvSpPr>
        <p:spPr>
          <a:xfrm>
            <a:off x="5609001" y="1816639"/>
            <a:ext cx="4380807" cy="3139321"/>
          </a:xfrm>
          <a:prstGeom prst="rect">
            <a:avLst/>
          </a:prstGeom>
          <a:noFill/>
        </p:spPr>
        <p:txBody>
          <a:bodyPr wrap="square" rtlCol="0">
            <a:spAutoFit/>
          </a:bodyPr>
          <a:lstStyle/>
          <a:p>
            <a:pPr algn="r" rtl="1"/>
            <a:r>
              <a:rPr lang="fa-IR" dirty="0" smtClean="0">
                <a:cs typeface="B Nazanin" panose="00000400000000000000" pitchFamily="2" charset="-78"/>
              </a:rPr>
              <a:t>دیود های زنر مانند دیود ساده قطعه ای هستند که اگر جهت قرار گیری آن ها در مدار درست نباشد جریان عبور نمیکند به عبارتی دیگر جریان را از یک سو عبور میدهد </a:t>
            </a:r>
          </a:p>
          <a:p>
            <a:pPr algn="r" rtl="1"/>
            <a:r>
              <a:rPr lang="fa-IR" dirty="0" smtClean="0">
                <a:cs typeface="B Nazanin" panose="00000400000000000000" pitchFamily="2" charset="-78"/>
              </a:rPr>
              <a:t>دیود ها دارای پایه ی آنود(مثبت) و کاتود(منفی) هستند</a:t>
            </a:r>
          </a:p>
          <a:p>
            <a:pPr algn="r" rtl="1"/>
            <a:r>
              <a:rPr lang="fa-IR" dirty="0" smtClean="0">
                <a:cs typeface="B Nazanin" panose="00000400000000000000" pitchFamily="2" charset="-78"/>
              </a:rPr>
              <a:t>که اگر به درستی متصل نشوند جریان از آن عبور نمیکند</a:t>
            </a:r>
          </a:p>
          <a:p>
            <a:pPr algn="r" rtl="1"/>
            <a:r>
              <a:rPr lang="fa-IR" dirty="0" smtClean="0">
                <a:cs typeface="B Nazanin" panose="00000400000000000000" pitchFamily="2" charset="-78"/>
              </a:rPr>
              <a:t>در دیود ها زنر برای عبور جریان از خود علاوه بر جهت عبور جریان  مقدار ولتاژ عبور کننده نیز مهم است</a:t>
            </a:r>
            <a:endParaRPr lang="en-US" dirty="0" smtClean="0">
              <a:cs typeface="B Nazanin" panose="00000400000000000000" pitchFamily="2" charset="-78"/>
            </a:endParaRPr>
          </a:p>
          <a:p>
            <a:pPr algn="r" rtl="1"/>
            <a:endParaRPr lang="en-US" dirty="0">
              <a:cs typeface="B Nazanin" panose="00000400000000000000" pitchFamily="2" charset="-78"/>
            </a:endParaRPr>
          </a:p>
          <a:p>
            <a:pPr algn="r" rtl="1"/>
            <a:r>
              <a:rPr lang="fa-IR" dirty="0" smtClean="0">
                <a:cs typeface="B Nazanin" panose="00000400000000000000" pitchFamily="2" charset="-78"/>
              </a:rPr>
              <a:t>برای مثال در مدل خاصی از دیود زنر حداقل ولتاژ نیاز برای عبور 5 ولت است یا در مدلی دیگر 12 ولت و ...</a:t>
            </a:r>
          </a:p>
          <a:p>
            <a:pPr algn="r" rtl="1"/>
            <a:endParaRPr lang="en-US" dirty="0">
              <a:cs typeface="B Nazanin" panose="00000400000000000000" pitchFamily="2" charset="-7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824" y="1073888"/>
            <a:ext cx="2018447" cy="201844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141" y="3308465"/>
            <a:ext cx="3507608" cy="1924050"/>
          </a:xfrm>
          <a:prstGeom prst="rect">
            <a:avLst/>
          </a:prstGeom>
        </p:spPr>
      </p:pic>
    </p:spTree>
    <p:extLst>
      <p:ext uri="{BB962C8B-B14F-4D97-AF65-F5344CB8AC3E}">
        <p14:creationId xmlns:p14="http://schemas.microsoft.com/office/powerpoint/2010/main" val="26595936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a:t>
            </a:r>
            <a:r>
              <a:rPr lang="fa-IR" dirty="0" smtClean="0">
                <a:solidFill>
                  <a:schemeClr val="tx1"/>
                </a:solidFill>
              </a:rPr>
              <a:t>دیود</a:t>
            </a:r>
            <a:endParaRPr lang="fa-IR" dirty="0">
              <a:solidFill>
                <a:schemeClr val="tx1"/>
              </a:solidFill>
            </a:endParaRPr>
          </a:p>
        </p:txBody>
      </p:sp>
      <p:sp>
        <p:nvSpPr>
          <p:cNvPr id="2" name="TextBox 1"/>
          <p:cNvSpPr txBox="1"/>
          <p:nvPr/>
        </p:nvSpPr>
        <p:spPr>
          <a:xfrm>
            <a:off x="1263534" y="1073888"/>
            <a:ext cx="8814117" cy="461665"/>
          </a:xfrm>
          <a:prstGeom prst="rect">
            <a:avLst/>
          </a:prstGeom>
          <a:noFill/>
        </p:spPr>
        <p:txBody>
          <a:bodyPr wrap="square" rtlCol="0">
            <a:spAutoFit/>
          </a:bodyPr>
          <a:lstStyle/>
          <a:p>
            <a:pPr algn="r" rtl="1"/>
            <a:r>
              <a:rPr lang="fa-IR" sz="2400" dirty="0" smtClean="0">
                <a:cs typeface="B Nazanin" panose="00000400000000000000" pitchFamily="2" charset="-78"/>
              </a:rPr>
              <a:t>3- دیود زنر</a:t>
            </a:r>
          </a:p>
        </p:txBody>
      </p:sp>
      <p:sp>
        <p:nvSpPr>
          <p:cNvPr id="5" name="TextBox 4"/>
          <p:cNvSpPr txBox="1"/>
          <p:nvPr/>
        </p:nvSpPr>
        <p:spPr>
          <a:xfrm>
            <a:off x="5609001" y="1816639"/>
            <a:ext cx="4380807" cy="3139321"/>
          </a:xfrm>
          <a:prstGeom prst="rect">
            <a:avLst/>
          </a:prstGeom>
          <a:noFill/>
        </p:spPr>
        <p:txBody>
          <a:bodyPr wrap="square" rtlCol="0">
            <a:spAutoFit/>
          </a:bodyPr>
          <a:lstStyle/>
          <a:p>
            <a:pPr algn="r" rtl="1"/>
            <a:r>
              <a:rPr lang="fa-IR" dirty="0" smtClean="0">
                <a:cs typeface="B Nazanin" panose="00000400000000000000" pitchFamily="2" charset="-78"/>
              </a:rPr>
              <a:t>دیود های زنر مانند دیود ساده قطعه ای هستند که اگر جهت قرار گیری آن ها در مدار درست نباشد جریان عبور نمیکند به عبارتی دیگر جریان را از یک سو عبور میدهد </a:t>
            </a:r>
          </a:p>
          <a:p>
            <a:pPr algn="r" rtl="1"/>
            <a:r>
              <a:rPr lang="fa-IR" dirty="0" smtClean="0">
                <a:cs typeface="B Nazanin" panose="00000400000000000000" pitchFamily="2" charset="-78"/>
              </a:rPr>
              <a:t>دیود ها دارای پایه ی آنود(مثبت) و کاتود(منفی) هستند</a:t>
            </a:r>
          </a:p>
          <a:p>
            <a:pPr algn="r" rtl="1"/>
            <a:r>
              <a:rPr lang="fa-IR" dirty="0" smtClean="0">
                <a:cs typeface="B Nazanin" panose="00000400000000000000" pitchFamily="2" charset="-78"/>
              </a:rPr>
              <a:t>که اگر به درستی متصل نشوند جریان از آن عبور نمیکند</a:t>
            </a:r>
          </a:p>
          <a:p>
            <a:pPr algn="r" rtl="1"/>
            <a:r>
              <a:rPr lang="fa-IR" dirty="0" smtClean="0">
                <a:cs typeface="B Nazanin" panose="00000400000000000000" pitchFamily="2" charset="-78"/>
              </a:rPr>
              <a:t>در دیود ها زنر برای عبور جریان از خود علاوه بر جهت عبور جریان  مقدار ولتاژ عبور کننده نیز مهم است</a:t>
            </a:r>
            <a:endParaRPr lang="en-US" dirty="0" smtClean="0">
              <a:cs typeface="B Nazanin" panose="00000400000000000000" pitchFamily="2" charset="-78"/>
            </a:endParaRPr>
          </a:p>
          <a:p>
            <a:pPr algn="r" rtl="1"/>
            <a:endParaRPr lang="en-US" dirty="0">
              <a:cs typeface="B Nazanin" panose="00000400000000000000" pitchFamily="2" charset="-78"/>
            </a:endParaRPr>
          </a:p>
          <a:p>
            <a:pPr algn="r" rtl="1"/>
            <a:r>
              <a:rPr lang="fa-IR" dirty="0" smtClean="0">
                <a:cs typeface="B Nazanin" panose="00000400000000000000" pitchFamily="2" charset="-78"/>
              </a:rPr>
              <a:t>برای مثال در مدل خاصی از دیود زنر حداقل ولتاژ نیاز برای عبور 5 ولت است یا در مدلی دیگر 12 ولت و ...</a:t>
            </a:r>
          </a:p>
          <a:p>
            <a:pPr algn="r" rtl="1"/>
            <a:endParaRPr lang="en-US" dirty="0">
              <a:cs typeface="B Nazanin" panose="00000400000000000000" pitchFamily="2" charset="-78"/>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272" y="1073888"/>
            <a:ext cx="3507608" cy="19240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043" y="2997938"/>
            <a:ext cx="2670944" cy="3100283"/>
          </a:xfrm>
          <a:prstGeom prst="rect">
            <a:avLst/>
          </a:prstGeom>
        </p:spPr>
      </p:pic>
    </p:spTree>
    <p:extLst>
      <p:ext uri="{BB962C8B-B14F-4D97-AF65-F5344CB8AC3E}">
        <p14:creationId xmlns:p14="http://schemas.microsoft.com/office/powerpoint/2010/main" val="10572125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smtClean="0">
                <a:solidFill>
                  <a:schemeClr val="tx1"/>
                </a:solidFill>
              </a:rPr>
              <a:t>مدار تست ولوم و پتانسیومتر</a:t>
            </a:r>
            <a:endParaRPr lang="fa-IR"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863" y="1227427"/>
            <a:ext cx="4299365" cy="4852748"/>
          </a:xfrm>
          <a:prstGeom prst="rect">
            <a:avLst/>
          </a:prstGeom>
        </p:spPr>
      </p:pic>
      <p:sp>
        <p:nvSpPr>
          <p:cNvPr id="3" name="TextBox 2"/>
          <p:cNvSpPr txBox="1"/>
          <p:nvPr/>
        </p:nvSpPr>
        <p:spPr>
          <a:xfrm>
            <a:off x="6941127" y="1895302"/>
            <a:ext cx="4630189" cy="646331"/>
          </a:xfrm>
          <a:prstGeom prst="rect">
            <a:avLst/>
          </a:prstGeom>
          <a:noFill/>
        </p:spPr>
        <p:txBody>
          <a:bodyPr wrap="square" rtlCol="0">
            <a:spAutoFit/>
          </a:bodyPr>
          <a:lstStyle/>
          <a:p>
            <a:pPr algn="r"/>
            <a:r>
              <a:rPr lang="fa-IR" dirty="0" smtClean="0">
                <a:cs typeface="B Nazanin" panose="00000400000000000000" pitchFamily="2" charset="-78"/>
              </a:rPr>
              <a:t>1- مقدار ولوم 5 کیلو اهم میباشد</a:t>
            </a:r>
          </a:p>
          <a:p>
            <a:pPr algn="r"/>
            <a:r>
              <a:rPr lang="fa-IR" dirty="0" smtClean="0">
                <a:cs typeface="B Nazanin" panose="00000400000000000000" pitchFamily="2" charset="-78"/>
              </a:rPr>
              <a:t>2- مقدار مقاومت ثابت 330 اهم</a:t>
            </a:r>
            <a:endParaRPr lang="en-US" dirty="0">
              <a:cs typeface="B Nazanin" panose="00000400000000000000" pitchFamily="2" charset="-78"/>
            </a:endParaRPr>
          </a:p>
        </p:txBody>
      </p:sp>
    </p:spTree>
    <p:extLst>
      <p:ext uri="{BB962C8B-B14F-4D97-AF65-F5344CB8AC3E}">
        <p14:creationId xmlns:p14="http://schemas.microsoft.com/office/powerpoint/2010/main" val="26407312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smtClean="0">
                <a:solidFill>
                  <a:schemeClr val="tx1"/>
                </a:solidFill>
              </a:rPr>
              <a:t>مدار تست ولوم و پتانسیومتر</a:t>
            </a:r>
            <a:endParaRPr lang="fa-IR" dirty="0">
              <a:solidFill>
                <a:schemeClr val="tx1"/>
              </a:solidFill>
            </a:endParaRPr>
          </a:p>
        </p:txBody>
      </p:sp>
      <p:sp>
        <p:nvSpPr>
          <p:cNvPr id="3" name="TextBox 2"/>
          <p:cNvSpPr txBox="1"/>
          <p:nvPr/>
        </p:nvSpPr>
        <p:spPr>
          <a:xfrm>
            <a:off x="6941127" y="1895302"/>
            <a:ext cx="4630189" cy="646331"/>
          </a:xfrm>
          <a:prstGeom prst="rect">
            <a:avLst/>
          </a:prstGeom>
          <a:noFill/>
        </p:spPr>
        <p:txBody>
          <a:bodyPr wrap="square" rtlCol="0">
            <a:spAutoFit/>
          </a:bodyPr>
          <a:lstStyle/>
          <a:p>
            <a:pPr algn="r"/>
            <a:r>
              <a:rPr lang="fa-IR" dirty="0" smtClean="0">
                <a:cs typeface="B Nazanin" panose="00000400000000000000" pitchFamily="2" charset="-78"/>
              </a:rPr>
              <a:t>1- مقدار ولوم 5 کیلو اهم میباشد</a:t>
            </a:r>
          </a:p>
          <a:p>
            <a:pPr algn="r"/>
            <a:r>
              <a:rPr lang="fa-IR" dirty="0" smtClean="0">
                <a:cs typeface="B Nazanin" panose="00000400000000000000" pitchFamily="2" charset="-78"/>
              </a:rPr>
              <a:t>2- مقدار مقاومت ثابت 330 اهم</a:t>
            </a:r>
            <a:endParaRPr lang="en-US" dirty="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036" y="1073888"/>
            <a:ext cx="5698091" cy="4678519"/>
          </a:xfrm>
          <a:prstGeom prst="rect">
            <a:avLst/>
          </a:prstGeom>
        </p:spPr>
      </p:pic>
    </p:spTree>
    <p:extLst>
      <p:ext uri="{BB962C8B-B14F-4D97-AF65-F5344CB8AC3E}">
        <p14:creationId xmlns:p14="http://schemas.microsoft.com/office/powerpoint/2010/main" val="2991957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17" name="Content Placeholder 16">
            <a:extLst>
              <a:ext uri="{FF2B5EF4-FFF2-40B4-BE49-F238E27FC236}">
                <a16:creationId xmlns:a16="http://schemas.microsoft.com/office/drawing/2014/main" id="{5B309F17-318B-4078-B9D3-527E9265F6CD}"/>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621758" y="1574965"/>
            <a:ext cx="2144207" cy="2144207"/>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a:xfrm>
            <a:off x="4841966" y="1167547"/>
            <a:ext cx="4746171" cy="1185108"/>
          </a:xfrm>
        </p:spPr>
        <p:txBody>
          <a:bodyPr anchor="ctr">
            <a:normAutofit/>
          </a:bodyPr>
          <a:lstStyle/>
          <a:p>
            <a:pPr algn="just">
              <a:lnSpc>
                <a:spcPct val="200000"/>
              </a:lnSpc>
            </a:pPr>
            <a:r>
              <a:rPr lang="fa-IR" dirty="0"/>
              <a:t>ما چه رباتی خواهیم ساخت؟</a:t>
            </a:r>
          </a:p>
          <a:p>
            <a:pPr lvl="1" algn="just">
              <a:lnSpc>
                <a:spcPct val="200000"/>
              </a:lnSpc>
              <a:buFont typeface="Wingdings" panose="05000000000000000000" pitchFamily="2" charset="2"/>
              <a:buChar char="ü"/>
            </a:pPr>
            <a:endParaRPr lang="fa-IR" dirty="0"/>
          </a:p>
        </p:txBody>
      </p:sp>
      <p:pic>
        <p:nvPicPr>
          <p:cNvPr id="10" name="Picture 9">
            <a:extLst>
              <a:ext uri="{FF2B5EF4-FFF2-40B4-BE49-F238E27FC236}">
                <a16:creationId xmlns:a16="http://schemas.microsoft.com/office/drawing/2014/main" id="{C8279347-4B99-4A9D-B504-E70FD52915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68" y="960046"/>
            <a:ext cx="2596896" cy="2901559"/>
          </a:xfrm>
          <a:prstGeom prst="rect">
            <a:avLst/>
          </a:prstGeom>
        </p:spPr>
      </p:pic>
      <p:pic>
        <p:nvPicPr>
          <p:cNvPr id="12" name="Picture 11">
            <a:extLst>
              <a:ext uri="{FF2B5EF4-FFF2-40B4-BE49-F238E27FC236}">
                <a16:creationId xmlns:a16="http://schemas.microsoft.com/office/drawing/2014/main" id="{BD256A59-BA27-4A78-BF7E-00E0C2F6F3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0660" y="3295473"/>
            <a:ext cx="3354661" cy="1886997"/>
          </a:xfrm>
          <a:prstGeom prst="rect">
            <a:avLst/>
          </a:prstGeom>
        </p:spPr>
      </p:pic>
      <p:pic>
        <p:nvPicPr>
          <p:cNvPr id="23" name="Picture 22">
            <a:extLst>
              <a:ext uri="{FF2B5EF4-FFF2-40B4-BE49-F238E27FC236}">
                <a16:creationId xmlns:a16="http://schemas.microsoft.com/office/drawing/2014/main" id="{2A25C679-9512-40FC-A68A-F1B9E24015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241" y="3661932"/>
            <a:ext cx="3971620" cy="2236022"/>
          </a:xfrm>
          <a:prstGeom prst="rect">
            <a:avLst/>
          </a:prstGeom>
        </p:spPr>
      </p:pic>
      <p:pic>
        <p:nvPicPr>
          <p:cNvPr id="25" name="Picture 24">
            <a:extLst>
              <a:ext uri="{FF2B5EF4-FFF2-40B4-BE49-F238E27FC236}">
                <a16:creationId xmlns:a16="http://schemas.microsoft.com/office/drawing/2014/main" id="{08E64DA2-F8DB-4A30-A2BE-C1513EEA28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28803" y="4997939"/>
            <a:ext cx="2247019" cy="1603894"/>
          </a:xfrm>
          <a:prstGeom prst="rect">
            <a:avLst/>
          </a:prstGeom>
        </p:spPr>
      </p:pic>
    </p:spTree>
    <p:extLst>
      <p:ext uri="{BB962C8B-B14F-4D97-AF65-F5344CB8AC3E}">
        <p14:creationId xmlns:p14="http://schemas.microsoft.com/office/powerpoint/2010/main" val="396704793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smtClean="0">
                <a:solidFill>
                  <a:schemeClr val="tx1"/>
                </a:solidFill>
              </a:rPr>
              <a:t>مدار تست </a:t>
            </a:r>
            <a:r>
              <a:rPr lang="en-US" dirty="0" smtClean="0">
                <a:solidFill>
                  <a:schemeClr val="tx1"/>
                </a:solidFill>
              </a:rPr>
              <a:t>LDR</a:t>
            </a:r>
            <a:endParaRPr lang="fa-IR" dirty="0">
              <a:solidFill>
                <a:schemeClr val="tx1"/>
              </a:solidFill>
            </a:endParaRPr>
          </a:p>
        </p:txBody>
      </p:sp>
      <p:sp>
        <p:nvSpPr>
          <p:cNvPr id="3" name="TextBox 2"/>
          <p:cNvSpPr txBox="1"/>
          <p:nvPr/>
        </p:nvSpPr>
        <p:spPr>
          <a:xfrm>
            <a:off x="6941127" y="1895302"/>
            <a:ext cx="4630189" cy="369332"/>
          </a:xfrm>
          <a:prstGeom prst="rect">
            <a:avLst/>
          </a:prstGeom>
          <a:noFill/>
        </p:spPr>
        <p:txBody>
          <a:bodyPr wrap="square" rtlCol="0">
            <a:spAutoFit/>
          </a:bodyPr>
          <a:lstStyle/>
          <a:p>
            <a:pPr algn="r"/>
            <a:r>
              <a:rPr lang="fa-IR" dirty="0" smtClean="0">
                <a:cs typeface="B Nazanin" panose="00000400000000000000" pitchFamily="2" charset="-78"/>
              </a:rPr>
              <a:t>1- مقدار مقاومت ثابت 330 اهم</a:t>
            </a:r>
            <a:endParaRPr lang="en-US" dirty="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351" y="1333657"/>
            <a:ext cx="4149900" cy="4734633"/>
          </a:xfrm>
          <a:prstGeom prst="rect">
            <a:avLst/>
          </a:prstGeom>
        </p:spPr>
      </p:pic>
    </p:spTree>
    <p:extLst>
      <p:ext uri="{BB962C8B-B14F-4D97-AF65-F5344CB8AC3E}">
        <p14:creationId xmlns:p14="http://schemas.microsoft.com/office/powerpoint/2010/main" val="11198663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smtClean="0">
                <a:solidFill>
                  <a:schemeClr val="tx1"/>
                </a:solidFill>
              </a:rPr>
              <a:t>مدار تست </a:t>
            </a:r>
            <a:r>
              <a:rPr lang="en-US" dirty="0" smtClean="0">
                <a:solidFill>
                  <a:schemeClr val="tx1"/>
                </a:solidFill>
              </a:rPr>
              <a:t>LDR</a:t>
            </a:r>
            <a:endParaRPr lang="fa-IR" dirty="0">
              <a:solidFill>
                <a:schemeClr val="tx1"/>
              </a:solidFill>
            </a:endParaRPr>
          </a:p>
        </p:txBody>
      </p:sp>
      <p:sp>
        <p:nvSpPr>
          <p:cNvPr id="3" name="TextBox 2"/>
          <p:cNvSpPr txBox="1"/>
          <p:nvPr/>
        </p:nvSpPr>
        <p:spPr>
          <a:xfrm>
            <a:off x="6941127" y="1895302"/>
            <a:ext cx="4630189" cy="369332"/>
          </a:xfrm>
          <a:prstGeom prst="rect">
            <a:avLst/>
          </a:prstGeom>
          <a:noFill/>
        </p:spPr>
        <p:txBody>
          <a:bodyPr wrap="square" rtlCol="0">
            <a:spAutoFit/>
          </a:bodyPr>
          <a:lstStyle/>
          <a:p>
            <a:pPr algn="r"/>
            <a:r>
              <a:rPr lang="fa-IR" dirty="0" smtClean="0">
                <a:cs typeface="B Nazanin" panose="00000400000000000000" pitchFamily="2" charset="-78"/>
              </a:rPr>
              <a:t>1- مقدار مقاومت ها 330 اهم . 10کیلو اهم</a:t>
            </a:r>
            <a:endParaRPr lang="en-US" dirty="0">
              <a:cs typeface="B Nazanin" panose="00000400000000000000" pitchFamily="2" charset="-7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351" y="889461"/>
            <a:ext cx="4848673" cy="5386647"/>
          </a:xfrm>
          <a:prstGeom prst="rect">
            <a:avLst/>
          </a:prstGeom>
        </p:spPr>
      </p:pic>
    </p:spTree>
    <p:extLst>
      <p:ext uri="{BB962C8B-B14F-4D97-AF65-F5344CB8AC3E}">
        <p14:creationId xmlns:p14="http://schemas.microsoft.com/office/powerpoint/2010/main" val="404496583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C8C27B6A-AED5-4F61-9FE7-FAC7296732BE}"/>
              </a:ext>
            </a:extLst>
          </p:cNvPr>
          <p:cNvSpPr>
            <a:spLocks noGrp="1"/>
          </p:cNvSpPr>
          <p:nvPr>
            <p:ph type="subTitle" idx="1"/>
          </p:nvPr>
        </p:nvSpPr>
        <p:spPr>
          <a:xfrm>
            <a:off x="1709530" y="3869634"/>
            <a:ext cx="8767860" cy="2531166"/>
          </a:xfrm>
        </p:spPr>
        <p:txBody>
          <a:bodyPr>
            <a:normAutofit/>
          </a:bodyPr>
          <a:lstStyle/>
          <a:p>
            <a:r>
              <a:rPr lang="en-US" dirty="0"/>
              <a:t>Basic1</a:t>
            </a:r>
            <a:endParaRPr lang="fa-IR" dirty="0"/>
          </a:p>
          <a:p>
            <a:r>
              <a:rPr lang="fa-IR" dirty="0"/>
              <a:t/>
            </a:r>
            <a:br>
              <a:rPr lang="fa-IR" dirty="0"/>
            </a:br>
            <a:r>
              <a:rPr lang="fa-IR" dirty="0"/>
              <a:t>جلسه </a:t>
            </a:r>
            <a:r>
              <a:rPr lang="fa-IR" dirty="0" smtClean="0"/>
              <a:t>5</a:t>
            </a:r>
            <a:endParaRPr lang="fa-IR" dirty="0"/>
          </a:p>
          <a:p>
            <a:endParaRPr lang="en-US" dirty="0"/>
          </a:p>
        </p:txBody>
      </p:sp>
    </p:spTree>
    <p:extLst>
      <p:ext uri="{BB962C8B-B14F-4D97-AF65-F5344CB8AC3E}">
        <p14:creationId xmlns:p14="http://schemas.microsoft.com/office/powerpoint/2010/main" val="147181322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رگولاتور	</a:t>
            </a:r>
            <a:endParaRPr lang="en-US" dirty="0"/>
          </a:p>
        </p:txBody>
      </p:sp>
      <p:sp>
        <p:nvSpPr>
          <p:cNvPr id="3" name="Content Placeholder 2"/>
          <p:cNvSpPr>
            <a:spLocks noGrp="1"/>
          </p:cNvSpPr>
          <p:nvPr>
            <p:ph idx="1"/>
          </p:nvPr>
        </p:nvSpPr>
        <p:spPr>
          <a:xfrm>
            <a:off x="6441054" y="1448233"/>
            <a:ext cx="5051100" cy="4669094"/>
          </a:xfrm>
          <a:ln>
            <a:noFill/>
          </a:ln>
        </p:spPr>
        <p:txBody>
          <a:bodyPr>
            <a:normAutofit/>
          </a:bodyPr>
          <a:lstStyle/>
          <a:p>
            <a:pPr marL="45720" indent="0" algn="justLow">
              <a:buNone/>
            </a:pPr>
            <a:r>
              <a:rPr lang="fa-IR" b="1" dirty="0"/>
              <a:t>رگولاتور ولتاژ</a:t>
            </a:r>
            <a:r>
              <a:rPr lang="fa-IR" dirty="0"/>
              <a:t> رو تنظیم میکنه.برای ما خیلی مهمه که در خروجیمون یه </a:t>
            </a:r>
            <a:r>
              <a:rPr lang="fa-IR" b="1" dirty="0"/>
              <a:t>ولتاژ ثابت</a:t>
            </a:r>
            <a:r>
              <a:rPr lang="fa-IR" dirty="0"/>
              <a:t> داشته باشیم که نوسانی نداشته باشه تا به المان های مدارمون آسیبی نرسه. یعنی شما به رگولاتور یه ولتاژ ورودی میدید و رگولاتور هم به شما یه ولتاژ خروجی ثابت و پایدار میده.</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4E67C8"/>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2800" b="0" i="0" u="none" strike="noStrike" kern="1200" cap="none" spc="0" normalizeH="0" baseline="0" noProof="0">
              <a:ln>
                <a:noFill/>
              </a:ln>
              <a:solidFill>
                <a:srgbClr val="4E67C8"/>
              </a:solidFill>
              <a:effectLst/>
              <a:uLnTx/>
              <a:uFillTx/>
              <a:latin typeface="Corbel" panose="020B0503020204020204"/>
              <a:ea typeface="+mn-ea"/>
              <a:cs typeface="+mn-cs"/>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0970" t="5203" r="2781" b="10848"/>
          <a:stretch/>
        </p:blipFill>
        <p:spPr>
          <a:xfrm>
            <a:off x="559558" y="1842448"/>
            <a:ext cx="5923129" cy="3630304"/>
          </a:xfrm>
          <a:prstGeom prst="rect">
            <a:avLst/>
          </a:prstGeom>
        </p:spPr>
      </p:pic>
    </p:spTree>
    <p:extLst>
      <p:ext uri="{BB962C8B-B14F-4D97-AF65-F5344CB8AC3E}">
        <p14:creationId xmlns:p14="http://schemas.microsoft.com/office/powerpoint/2010/main" val="10652350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fa-IR" dirty="0"/>
              <a:t>مزایای </a:t>
            </a:r>
            <a:r>
              <a:rPr lang="fa-IR" dirty="0" err="1"/>
              <a:t>رگولاتورها</a:t>
            </a:r>
            <a:r>
              <a:rPr lang="fa-IR" dirty="0"/>
              <a:t>:	</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4E67C8"/>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2800" b="0" i="0" u="none" strike="noStrike" kern="1200" cap="none" spc="0" normalizeH="0" baseline="0" noProof="0">
              <a:ln>
                <a:noFill/>
              </a:ln>
              <a:solidFill>
                <a:srgbClr val="4E67C8"/>
              </a:solidFill>
              <a:effectLst/>
              <a:uLnTx/>
              <a:uFillTx/>
              <a:latin typeface="Corbel" panose="020B0503020204020204"/>
              <a:ea typeface="+mn-ea"/>
              <a:cs typeface="+mn-cs"/>
            </a:endParaRPr>
          </a:p>
        </p:txBody>
      </p:sp>
      <p:sp>
        <p:nvSpPr>
          <p:cNvPr id="16" name="Content Placeholder 2">
            <a:extLst>
              <a:ext uri="{FF2B5EF4-FFF2-40B4-BE49-F238E27FC236}">
                <a16:creationId xmlns:a16="http://schemas.microsoft.com/office/drawing/2014/main" id="{0403C571-2416-4A3C-839F-41994F6360A3}"/>
              </a:ext>
            </a:extLst>
          </p:cNvPr>
          <p:cNvSpPr txBox="1">
            <a:spLocks/>
          </p:cNvSpPr>
          <p:nvPr/>
        </p:nvSpPr>
        <p:spPr>
          <a:xfrm>
            <a:off x="5821960" y="1448233"/>
            <a:ext cx="5670194" cy="4669094"/>
          </a:xfrm>
          <a:prstGeom prst="rect">
            <a:avLst/>
          </a:prstGeom>
          <a:solidFill>
            <a:schemeClr val="lt1"/>
          </a:solidFill>
          <a:ln w="12700" cap="flat" cmpd="sng" algn="ctr">
            <a:noFill/>
            <a:prstDash val="solid"/>
            <a:miter lim="800000"/>
          </a:ln>
          <a:effectLst/>
        </p:spPr>
        <p:txBody>
          <a:bodyPr vert="horz" lIns="91440" tIns="45720" rIns="91440" bIns="45720" rtlCol="0" anchor="ctr">
            <a:norm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6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fontAlgn="base"/>
            <a:r>
              <a:rPr lang="fa-IR" sz="2800" b="1" dirty="0">
                <a:solidFill>
                  <a:srgbClr val="000000"/>
                </a:solidFill>
                <a:latin typeface="inherit"/>
              </a:rPr>
              <a:t>مزیت اول :  خروجی ثابت و پایدار </a:t>
            </a:r>
            <a:endParaRPr lang="fa-IR" sz="2800" b="1" dirty="0">
              <a:solidFill>
                <a:srgbClr val="000000"/>
              </a:solidFill>
              <a:latin typeface="iransans"/>
            </a:endParaRPr>
          </a:p>
          <a:p>
            <a:pPr marL="45720" indent="0" fontAlgn="base">
              <a:buNone/>
            </a:pPr>
            <a:r>
              <a:rPr lang="fa-IR" sz="2400" dirty="0">
                <a:solidFill>
                  <a:srgbClr val="000000"/>
                </a:solidFill>
                <a:latin typeface="inherit"/>
              </a:rPr>
              <a:t>گاهی اوقات </a:t>
            </a:r>
            <a:r>
              <a:rPr lang="fa-IR" sz="2400" dirty="0" err="1">
                <a:solidFill>
                  <a:srgbClr val="000000"/>
                </a:solidFill>
                <a:latin typeface="inherit"/>
              </a:rPr>
              <a:t>آیسی</a:t>
            </a:r>
            <a:r>
              <a:rPr lang="fa-IR" sz="2400" dirty="0">
                <a:solidFill>
                  <a:srgbClr val="000000"/>
                </a:solidFill>
                <a:latin typeface="inherit"/>
              </a:rPr>
              <a:t> ها و </a:t>
            </a:r>
            <a:r>
              <a:rPr lang="fa-IR" sz="2400" dirty="0" err="1">
                <a:solidFill>
                  <a:srgbClr val="000000"/>
                </a:solidFill>
                <a:latin typeface="inherit"/>
              </a:rPr>
              <a:t>سنسورهایی</a:t>
            </a:r>
            <a:r>
              <a:rPr lang="fa-IR" sz="2400" dirty="0">
                <a:solidFill>
                  <a:srgbClr val="000000"/>
                </a:solidFill>
                <a:latin typeface="inherit"/>
              </a:rPr>
              <a:t> وجود دارد که با 0.5 ولتاژ اختلاف نیز ممکن است بسوزند. به همین علت حضور یک </a:t>
            </a:r>
            <a:r>
              <a:rPr lang="fa-IR" sz="2400" dirty="0" err="1">
                <a:solidFill>
                  <a:srgbClr val="000000"/>
                </a:solidFill>
                <a:latin typeface="inherit"/>
              </a:rPr>
              <a:t>رگولاتور</a:t>
            </a:r>
            <a:r>
              <a:rPr lang="fa-IR" sz="2400" dirty="0">
                <a:solidFill>
                  <a:srgbClr val="000000"/>
                </a:solidFill>
                <a:latin typeface="inherit"/>
              </a:rPr>
              <a:t> بسیار حیاتی است. </a:t>
            </a:r>
            <a:endParaRPr lang="fa-IR" sz="2400" dirty="0">
              <a:solidFill>
                <a:srgbClr val="000000"/>
              </a:solidFill>
              <a:latin typeface="iransans"/>
            </a:endParaRPr>
          </a:p>
          <a:p>
            <a:pPr fontAlgn="base"/>
            <a:r>
              <a:rPr lang="fa-IR" dirty="0">
                <a:solidFill>
                  <a:srgbClr val="000000"/>
                </a:solidFill>
                <a:latin typeface="inherit"/>
              </a:rPr>
              <a:t>  </a:t>
            </a:r>
            <a:r>
              <a:rPr lang="fa-IR" sz="2800" b="1" dirty="0">
                <a:solidFill>
                  <a:srgbClr val="000000"/>
                </a:solidFill>
                <a:latin typeface="inherit"/>
              </a:rPr>
              <a:t>مزیت دوم: کاهش حجم مدار طراحی شده</a:t>
            </a:r>
            <a:endParaRPr lang="fa-IR" sz="2800" dirty="0">
              <a:solidFill>
                <a:srgbClr val="000000"/>
              </a:solidFill>
              <a:latin typeface="iransans"/>
            </a:endParaRPr>
          </a:p>
          <a:p>
            <a:pPr marL="45720" indent="0" fontAlgn="base">
              <a:buNone/>
            </a:pPr>
            <a:r>
              <a:rPr lang="fa-IR" sz="2400" dirty="0">
                <a:solidFill>
                  <a:srgbClr val="000000"/>
                </a:solidFill>
                <a:latin typeface="inherit"/>
              </a:rPr>
              <a:t>برای یک مدار که بخش </a:t>
            </a:r>
            <a:r>
              <a:rPr lang="fa-IR" sz="2400" dirty="0" err="1">
                <a:solidFill>
                  <a:srgbClr val="000000"/>
                </a:solidFill>
                <a:latin typeface="inherit"/>
              </a:rPr>
              <a:t>هایی</a:t>
            </a:r>
            <a:r>
              <a:rPr lang="fa-IR" sz="2400" dirty="0">
                <a:solidFill>
                  <a:srgbClr val="000000"/>
                </a:solidFill>
                <a:latin typeface="inherit"/>
              </a:rPr>
              <a:t> مختلف با </a:t>
            </a:r>
            <a:r>
              <a:rPr lang="fa-IR" sz="2400" dirty="0" err="1">
                <a:solidFill>
                  <a:srgbClr val="000000"/>
                </a:solidFill>
                <a:latin typeface="inherit"/>
              </a:rPr>
              <a:t>ولتاژهایی</a:t>
            </a:r>
            <a:r>
              <a:rPr lang="fa-IR" sz="2400" dirty="0">
                <a:solidFill>
                  <a:srgbClr val="000000"/>
                </a:solidFill>
                <a:latin typeface="inherit"/>
              </a:rPr>
              <a:t> مختلف نیاز دارد ، نیازی به استفاده از باتری های مختلف نیست. اگر یک مدار داریم که </a:t>
            </a:r>
            <a:r>
              <a:rPr lang="fa-IR" sz="2400" dirty="0" err="1">
                <a:solidFill>
                  <a:srgbClr val="000000"/>
                </a:solidFill>
                <a:latin typeface="inherit"/>
              </a:rPr>
              <a:t>میکروکنترل</a:t>
            </a:r>
            <a:r>
              <a:rPr lang="fa-IR" sz="2400" dirty="0">
                <a:solidFill>
                  <a:srgbClr val="000000"/>
                </a:solidFill>
                <a:latin typeface="inherit"/>
              </a:rPr>
              <a:t> با 5 و </a:t>
            </a:r>
            <a:r>
              <a:rPr lang="fa-IR" sz="2400" dirty="0" err="1">
                <a:solidFill>
                  <a:srgbClr val="000000"/>
                </a:solidFill>
                <a:latin typeface="inherit"/>
              </a:rPr>
              <a:t>سنسور</a:t>
            </a:r>
            <a:r>
              <a:rPr lang="fa-IR" sz="2400" dirty="0">
                <a:solidFill>
                  <a:srgbClr val="000000"/>
                </a:solidFill>
                <a:latin typeface="inherit"/>
              </a:rPr>
              <a:t> با 3.3 و موتور با 12 کار میکند ، کافی است برای هر کدام از این موارد یک </a:t>
            </a:r>
            <a:r>
              <a:rPr lang="fa-IR" sz="2400" dirty="0" err="1">
                <a:solidFill>
                  <a:srgbClr val="000000"/>
                </a:solidFill>
                <a:latin typeface="inherit"/>
              </a:rPr>
              <a:t>رگولاتور</a:t>
            </a:r>
            <a:r>
              <a:rPr lang="fa-IR" sz="2400" dirty="0">
                <a:solidFill>
                  <a:srgbClr val="000000"/>
                </a:solidFill>
                <a:latin typeface="inherit"/>
              </a:rPr>
              <a:t> قرار دهیم و نیازی نیست هر کدام منبع تغذیه ای جداگانه داشته باشند. </a:t>
            </a:r>
            <a:endParaRPr lang="fa-IR" sz="2400" dirty="0">
              <a:solidFill>
                <a:srgbClr val="000000"/>
              </a:solidFill>
              <a:latin typeface="iransans"/>
            </a:endParaRPr>
          </a:p>
        </p:txBody>
      </p:sp>
      <p:pic>
        <p:nvPicPr>
          <p:cNvPr id="1026" name="Picture 2" descr="IC Voltage Regulators">
            <a:extLst>
              <a:ext uri="{FF2B5EF4-FFF2-40B4-BE49-F238E27FC236}">
                <a16:creationId xmlns:a16="http://schemas.microsoft.com/office/drawing/2014/main" id="{BE9A5649-D9A8-4A64-87D3-564EE6F921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229" y="1863973"/>
            <a:ext cx="4476750"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7422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معرفی </a:t>
            </a:r>
            <a:r>
              <a:rPr lang="fa-IR" dirty="0" err="1"/>
              <a:t>رگولاتور</a:t>
            </a:r>
            <a:r>
              <a:rPr lang="fa-IR" dirty="0"/>
              <a:t> های سری 78:	</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4E67C8"/>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2800" b="0" i="0" u="none" strike="noStrike" kern="1200" cap="none" spc="0" normalizeH="0" baseline="0" noProof="0">
              <a:ln>
                <a:noFill/>
              </a:ln>
              <a:solidFill>
                <a:srgbClr val="4E67C8"/>
              </a:solidFill>
              <a:effectLst/>
              <a:uLnTx/>
              <a:uFillTx/>
              <a:latin typeface="Corbel" panose="020B0503020204020204"/>
              <a:ea typeface="+mn-ea"/>
              <a:cs typeface="+mn-cs"/>
            </a:endParaRPr>
          </a:p>
        </p:txBody>
      </p:sp>
      <p:sp>
        <p:nvSpPr>
          <p:cNvPr id="8" name="Content Placeholder 2">
            <a:extLst>
              <a:ext uri="{FF2B5EF4-FFF2-40B4-BE49-F238E27FC236}">
                <a16:creationId xmlns:a16="http://schemas.microsoft.com/office/drawing/2014/main" id="{C0A1DB68-FA72-49FB-BB0E-A6774F621772}"/>
              </a:ext>
            </a:extLst>
          </p:cNvPr>
          <p:cNvSpPr>
            <a:spLocks noGrp="1"/>
          </p:cNvSpPr>
          <p:nvPr>
            <p:ph idx="1"/>
          </p:nvPr>
        </p:nvSpPr>
        <p:spPr>
          <a:xfrm>
            <a:off x="744662" y="3905074"/>
            <a:ext cx="10858785" cy="1916886"/>
          </a:xfrm>
          <a:ln>
            <a:noFill/>
          </a:ln>
        </p:spPr>
        <p:txBody>
          <a:bodyPr>
            <a:normAutofit/>
          </a:bodyPr>
          <a:lstStyle/>
          <a:p>
            <a:pPr marL="45720" indent="0" algn="r" fontAlgn="base">
              <a:buNone/>
            </a:pPr>
            <a:r>
              <a:rPr lang="fa-IR" sz="2000" dirty="0">
                <a:solidFill>
                  <a:srgbClr val="303030"/>
                </a:solidFill>
                <a:latin typeface="inherit"/>
              </a:rPr>
              <a:t>د</a:t>
            </a:r>
            <a:r>
              <a:rPr lang="fa-IR" sz="2000" b="0" i="0" dirty="0">
                <a:solidFill>
                  <a:srgbClr val="303030"/>
                </a:solidFill>
                <a:effectLst/>
                <a:latin typeface="inherit"/>
              </a:rPr>
              <a:t>و نکته مهم در مورد </a:t>
            </a:r>
            <a:r>
              <a:rPr lang="fa-IR" sz="2000" b="0" i="0" dirty="0" err="1">
                <a:solidFill>
                  <a:srgbClr val="303030"/>
                </a:solidFill>
                <a:effectLst/>
                <a:latin typeface="inherit"/>
              </a:rPr>
              <a:t>رگولاتورها</a:t>
            </a:r>
            <a:r>
              <a:rPr lang="fa-IR" sz="2000" b="0" i="0" dirty="0">
                <a:solidFill>
                  <a:srgbClr val="303030"/>
                </a:solidFill>
                <a:effectLst/>
                <a:latin typeface="inherit"/>
              </a:rPr>
              <a:t> : </a:t>
            </a:r>
            <a:endParaRPr lang="fa-IR" sz="2000" b="0" i="0" dirty="0">
              <a:solidFill>
                <a:srgbClr val="303030"/>
              </a:solidFill>
              <a:effectLst/>
              <a:latin typeface="iransans"/>
            </a:endParaRPr>
          </a:p>
          <a:p>
            <a:pPr algn="just" fontAlgn="base"/>
            <a:r>
              <a:rPr lang="fa-IR" sz="2000" b="1" i="0" dirty="0">
                <a:solidFill>
                  <a:srgbClr val="FF0000"/>
                </a:solidFill>
                <a:effectLst/>
                <a:latin typeface="inherit"/>
              </a:rPr>
              <a:t> </a:t>
            </a:r>
            <a:r>
              <a:rPr lang="fa-IR" sz="2000" b="0" i="0" dirty="0">
                <a:solidFill>
                  <a:srgbClr val="303030"/>
                </a:solidFill>
                <a:effectLst/>
                <a:latin typeface="inherit"/>
              </a:rPr>
              <a:t>ولتاژ خروجی </a:t>
            </a:r>
            <a:r>
              <a:rPr lang="fa-IR" sz="2000" b="0" i="0" dirty="0" err="1">
                <a:solidFill>
                  <a:srgbClr val="303030"/>
                </a:solidFill>
                <a:effectLst/>
                <a:latin typeface="inherit"/>
              </a:rPr>
              <a:t>رگولاتورهای</a:t>
            </a:r>
            <a:r>
              <a:rPr lang="fa-IR" sz="2000" b="0" i="0" dirty="0">
                <a:solidFill>
                  <a:srgbClr val="303030"/>
                </a:solidFill>
                <a:effectLst/>
                <a:latin typeface="inherit"/>
              </a:rPr>
              <a:t> این سری(سری 78) از روی </a:t>
            </a:r>
            <a:r>
              <a:rPr lang="fa-IR" sz="2000" b="1" i="0" dirty="0">
                <a:solidFill>
                  <a:srgbClr val="303030"/>
                </a:solidFill>
                <a:effectLst/>
                <a:latin typeface="inherit"/>
              </a:rPr>
              <a:t>دو رقم آخر</a:t>
            </a:r>
            <a:r>
              <a:rPr lang="fa-IR" sz="2000" b="0" i="0" dirty="0">
                <a:solidFill>
                  <a:srgbClr val="303030"/>
                </a:solidFill>
                <a:effectLst/>
                <a:latin typeface="inherit"/>
              </a:rPr>
              <a:t> معلوم میشه یعنی به عنوان مثال </a:t>
            </a:r>
            <a:r>
              <a:rPr lang="fa-IR" sz="2000" b="0" i="0" dirty="0" err="1">
                <a:solidFill>
                  <a:srgbClr val="303030"/>
                </a:solidFill>
                <a:effectLst/>
                <a:latin typeface="inherit"/>
              </a:rPr>
              <a:t>رگولاتور</a:t>
            </a:r>
            <a:r>
              <a:rPr lang="fa-IR" sz="2000" b="0" i="0" dirty="0">
                <a:solidFill>
                  <a:srgbClr val="303030"/>
                </a:solidFill>
                <a:effectLst/>
                <a:latin typeface="inherit"/>
              </a:rPr>
              <a:t> </a:t>
            </a:r>
            <a:r>
              <a:rPr lang="fa-IR" sz="2000" b="1" i="0" dirty="0">
                <a:solidFill>
                  <a:srgbClr val="303030"/>
                </a:solidFill>
                <a:effectLst/>
                <a:latin typeface="inherit"/>
              </a:rPr>
              <a:t>7824</a:t>
            </a:r>
            <a:r>
              <a:rPr lang="fa-IR" sz="2000" b="0" i="0" dirty="0">
                <a:solidFill>
                  <a:srgbClr val="303030"/>
                </a:solidFill>
                <a:effectLst/>
                <a:latin typeface="inherit"/>
              </a:rPr>
              <a:t> ولتاژ خروجی </a:t>
            </a:r>
            <a:r>
              <a:rPr lang="fa-IR" sz="2000" b="0" i="0" dirty="0" err="1">
                <a:solidFill>
                  <a:srgbClr val="303030"/>
                </a:solidFill>
                <a:effectLst/>
                <a:latin typeface="inherit"/>
              </a:rPr>
              <a:t>اش</a:t>
            </a:r>
            <a:r>
              <a:rPr lang="fa-IR" sz="2000" b="1" i="0" dirty="0">
                <a:solidFill>
                  <a:srgbClr val="303030"/>
                </a:solidFill>
                <a:effectLst/>
                <a:latin typeface="inherit"/>
              </a:rPr>
              <a:t> 24</a:t>
            </a:r>
            <a:r>
              <a:rPr lang="fa-IR" sz="2000" b="0" i="0" dirty="0">
                <a:solidFill>
                  <a:srgbClr val="303030"/>
                </a:solidFill>
                <a:effectLst/>
                <a:latin typeface="inherit"/>
              </a:rPr>
              <a:t> </a:t>
            </a:r>
            <a:r>
              <a:rPr lang="fa-IR" sz="2000" b="0" i="0" dirty="0" err="1">
                <a:solidFill>
                  <a:srgbClr val="303030"/>
                </a:solidFill>
                <a:effectLst/>
                <a:latin typeface="inherit"/>
              </a:rPr>
              <a:t>ولته</a:t>
            </a:r>
            <a:r>
              <a:rPr lang="fa-IR" sz="2000" b="0" i="0" dirty="0">
                <a:solidFill>
                  <a:srgbClr val="303030"/>
                </a:solidFill>
                <a:effectLst/>
                <a:latin typeface="inherit"/>
              </a:rPr>
              <a:t> یا 7812 ولتاژ </a:t>
            </a:r>
            <a:r>
              <a:rPr lang="fa-IR" sz="2000" b="0" i="0" dirty="0" err="1">
                <a:solidFill>
                  <a:srgbClr val="303030"/>
                </a:solidFill>
                <a:effectLst/>
                <a:latin typeface="inherit"/>
              </a:rPr>
              <a:t>خروجیش</a:t>
            </a:r>
            <a:r>
              <a:rPr lang="fa-IR" sz="2000" b="0" i="0" dirty="0">
                <a:solidFill>
                  <a:srgbClr val="303030"/>
                </a:solidFill>
                <a:effectLst/>
                <a:latin typeface="inherit"/>
              </a:rPr>
              <a:t> 12 </a:t>
            </a:r>
            <a:r>
              <a:rPr lang="fa-IR" sz="2000" b="0" i="0" dirty="0" err="1">
                <a:solidFill>
                  <a:srgbClr val="303030"/>
                </a:solidFill>
                <a:effectLst/>
                <a:latin typeface="inherit"/>
              </a:rPr>
              <a:t>ولته.یعنی</a:t>
            </a:r>
            <a:r>
              <a:rPr lang="fa-IR" sz="2000" b="0" i="0" dirty="0">
                <a:solidFill>
                  <a:srgbClr val="303030"/>
                </a:solidFill>
                <a:effectLst/>
                <a:latin typeface="inherit"/>
              </a:rPr>
              <a:t> به طور کلی </a:t>
            </a:r>
            <a:r>
              <a:rPr lang="fa-IR" sz="2000" b="0" i="0" dirty="0" err="1">
                <a:solidFill>
                  <a:srgbClr val="303030"/>
                </a:solidFill>
                <a:effectLst/>
                <a:latin typeface="inherit"/>
              </a:rPr>
              <a:t>رگولاتور</a:t>
            </a:r>
            <a:r>
              <a:rPr lang="fa-IR" sz="2000" b="0" i="0" dirty="0">
                <a:solidFill>
                  <a:srgbClr val="303030"/>
                </a:solidFill>
                <a:effectLst/>
                <a:latin typeface="inherit"/>
              </a:rPr>
              <a:t> 78</a:t>
            </a:r>
            <a:r>
              <a:rPr lang="en-US" sz="2000" b="0" i="0" dirty="0">
                <a:solidFill>
                  <a:srgbClr val="303030"/>
                </a:solidFill>
                <a:effectLst/>
                <a:latin typeface="inherit"/>
              </a:rPr>
              <a:t>XX </a:t>
            </a:r>
            <a:r>
              <a:rPr lang="fa-IR" sz="2000" b="0" i="0" dirty="0">
                <a:solidFill>
                  <a:srgbClr val="303030"/>
                </a:solidFill>
                <a:effectLst/>
                <a:latin typeface="inherit"/>
              </a:rPr>
              <a:t>ولتاژ </a:t>
            </a:r>
            <a:r>
              <a:rPr lang="fa-IR" sz="2000" b="0" i="0" dirty="0" err="1">
                <a:solidFill>
                  <a:srgbClr val="303030"/>
                </a:solidFill>
                <a:effectLst/>
                <a:latin typeface="inherit"/>
              </a:rPr>
              <a:t>خروجیش</a:t>
            </a:r>
            <a:r>
              <a:rPr lang="fa-IR" sz="2000" b="0" i="0" dirty="0">
                <a:solidFill>
                  <a:srgbClr val="303030"/>
                </a:solidFill>
                <a:effectLst/>
                <a:latin typeface="inherit"/>
              </a:rPr>
              <a:t> هست </a:t>
            </a:r>
            <a:r>
              <a:rPr lang="en-US" sz="2000" b="0" i="0" dirty="0">
                <a:solidFill>
                  <a:srgbClr val="303030"/>
                </a:solidFill>
                <a:effectLst/>
                <a:latin typeface="inherit"/>
              </a:rPr>
              <a:t>XX</a:t>
            </a:r>
            <a:endParaRPr lang="en-US" sz="2000" b="0" i="0" dirty="0">
              <a:solidFill>
                <a:srgbClr val="303030"/>
              </a:solidFill>
              <a:effectLst/>
              <a:latin typeface="iransans"/>
            </a:endParaRPr>
          </a:p>
          <a:p>
            <a:pPr algn="just" fontAlgn="base"/>
            <a:r>
              <a:rPr lang="en-US" sz="2000" b="1" i="0" dirty="0">
                <a:solidFill>
                  <a:srgbClr val="FF0000"/>
                </a:solidFill>
                <a:effectLst/>
                <a:latin typeface="inherit"/>
              </a:rPr>
              <a:t> </a:t>
            </a:r>
            <a:r>
              <a:rPr lang="fa-IR" sz="2000" b="0" i="0" dirty="0">
                <a:solidFill>
                  <a:srgbClr val="303030"/>
                </a:solidFill>
                <a:effectLst/>
                <a:latin typeface="inherit"/>
              </a:rPr>
              <a:t>سری 78 سری هست که ولتاژ </a:t>
            </a:r>
            <a:r>
              <a:rPr lang="fa-IR" sz="2000" b="0" i="0" dirty="0" err="1">
                <a:solidFill>
                  <a:srgbClr val="303030"/>
                </a:solidFill>
                <a:effectLst/>
                <a:latin typeface="inherit"/>
              </a:rPr>
              <a:t>خروجیش</a:t>
            </a:r>
            <a:r>
              <a:rPr lang="fa-IR" sz="2000" b="0" i="0" dirty="0">
                <a:solidFill>
                  <a:srgbClr val="303030"/>
                </a:solidFill>
                <a:effectLst/>
                <a:latin typeface="inherit"/>
              </a:rPr>
              <a:t> مثبت و </a:t>
            </a:r>
            <a:r>
              <a:rPr lang="fa-IR" sz="2000" b="0" i="0" dirty="0" err="1">
                <a:solidFill>
                  <a:srgbClr val="303030"/>
                </a:solidFill>
                <a:effectLst/>
                <a:latin typeface="inherit"/>
              </a:rPr>
              <a:t>ثابته</a:t>
            </a:r>
            <a:r>
              <a:rPr lang="fa-IR" sz="2000" b="0" i="0" dirty="0">
                <a:solidFill>
                  <a:srgbClr val="303030"/>
                </a:solidFill>
                <a:effectLst/>
                <a:latin typeface="inherit"/>
              </a:rPr>
              <a:t> و در مقابل اون سری 79 سری هست که ولتاژ </a:t>
            </a:r>
            <a:r>
              <a:rPr lang="fa-IR" sz="2000" b="0" i="0" dirty="0" err="1">
                <a:solidFill>
                  <a:srgbClr val="303030"/>
                </a:solidFill>
                <a:effectLst/>
                <a:latin typeface="inherit"/>
              </a:rPr>
              <a:t>خروجیش</a:t>
            </a:r>
            <a:r>
              <a:rPr lang="fa-IR" sz="2000" b="0" i="0" dirty="0">
                <a:solidFill>
                  <a:srgbClr val="303030"/>
                </a:solidFill>
                <a:effectLst/>
                <a:latin typeface="inherit"/>
              </a:rPr>
              <a:t> منفی هست و </a:t>
            </a:r>
            <a:r>
              <a:rPr lang="fa-IR" sz="2000" b="0" i="0" dirty="0" err="1">
                <a:solidFill>
                  <a:srgbClr val="303030"/>
                </a:solidFill>
                <a:effectLst/>
                <a:latin typeface="inherit"/>
              </a:rPr>
              <a:t>ثابت.یعنی</a:t>
            </a:r>
            <a:r>
              <a:rPr lang="fa-IR" sz="2000" b="0" i="0" dirty="0">
                <a:solidFill>
                  <a:srgbClr val="303030"/>
                </a:solidFill>
                <a:effectLst/>
                <a:latin typeface="inherit"/>
              </a:rPr>
              <a:t> مثلا ولتاژ خروجی </a:t>
            </a:r>
            <a:r>
              <a:rPr lang="fa-IR" sz="2000" b="0" i="0" dirty="0" err="1">
                <a:solidFill>
                  <a:srgbClr val="303030"/>
                </a:solidFill>
                <a:effectLst/>
                <a:latin typeface="inherit"/>
              </a:rPr>
              <a:t>رگولاتور</a:t>
            </a:r>
            <a:r>
              <a:rPr lang="fa-IR" sz="2000" b="0" i="0" dirty="0">
                <a:solidFill>
                  <a:srgbClr val="303030"/>
                </a:solidFill>
                <a:effectLst/>
                <a:latin typeface="inherit"/>
              </a:rPr>
              <a:t> 7905 میشه منفی 5 </a:t>
            </a:r>
            <a:r>
              <a:rPr lang="fa-IR" sz="2000" b="0" i="0" dirty="0" err="1">
                <a:solidFill>
                  <a:srgbClr val="303030"/>
                </a:solidFill>
                <a:effectLst/>
                <a:latin typeface="inherit"/>
              </a:rPr>
              <a:t>ولت.یعنی</a:t>
            </a:r>
            <a:r>
              <a:rPr lang="fa-IR" sz="2000" b="0" i="0" dirty="0">
                <a:solidFill>
                  <a:srgbClr val="303030"/>
                </a:solidFill>
                <a:effectLst/>
                <a:latin typeface="inherit"/>
              </a:rPr>
              <a:t> به طور کلی خروجی 79</a:t>
            </a:r>
            <a:r>
              <a:rPr lang="en-US" sz="2000" b="0" i="0" dirty="0">
                <a:solidFill>
                  <a:srgbClr val="303030"/>
                </a:solidFill>
                <a:effectLst/>
                <a:latin typeface="inherit"/>
              </a:rPr>
              <a:t>XX </a:t>
            </a:r>
            <a:r>
              <a:rPr lang="fa-IR" sz="2000" b="0" i="0" dirty="0">
                <a:solidFill>
                  <a:srgbClr val="303030"/>
                </a:solidFill>
                <a:effectLst/>
                <a:latin typeface="inherit"/>
              </a:rPr>
              <a:t>میشه منفی </a:t>
            </a:r>
            <a:r>
              <a:rPr lang="en-US" sz="2000" b="0" i="0" dirty="0">
                <a:solidFill>
                  <a:srgbClr val="303030"/>
                </a:solidFill>
                <a:effectLst/>
                <a:latin typeface="inherit"/>
              </a:rPr>
              <a:t>XX</a:t>
            </a:r>
            <a:endParaRPr lang="en-US" sz="2000" b="0" i="0" dirty="0">
              <a:solidFill>
                <a:srgbClr val="303030"/>
              </a:solidFill>
              <a:effectLst/>
              <a:latin typeface="iransans"/>
            </a:endParaRPr>
          </a:p>
        </p:txBody>
      </p:sp>
      <p:graphicFrame>
        <p:nvGraphicFramePr>
          <p:cNvPr id="9" name="Table 9">
            <a:extLst>
              <a:ext uri="{FF2B5EF4-FFF2-40B4-BE49-F238E27FC236}">
                <a16:creationId xmlns:a16="http://schemas.microsoft.com/office/drawing/2014/main" id="{27F18D48-05DF-49E4-A3B7-B9ACFECA4656}"/>
              </a:ext>
            </a:extLst>
          </p:cNvPr>
          <p:cNvGraphicFramePr>
            <a:graphicFrameLocks noGrp="1"/>
          </p:cNvGraphicFramePr>
          <p:nvPr>
            <p:extLst>
              <p:ext uri="{D42A27DB-BD31-4B8C-83A1-F6EECF244321}">
                <p14:modId xmlns:p14="http://schemas.microsoft.com/office/powerpoint/2010/main" val="1420558581"/>
              </p:ext>
            </p:extLst>
          </p:nvPr>
        </p:nvGraphicFramePr>
        <p:xfrm>
          <a:off x="2600587" y="1449027"/>
          <a:ext cx="7146936" cy="2194560"/>
        </p:xfrm>
        <a:graphic>
          <a:graphicData uri="http://schemas.openxmlformats.org/drawingml/2006/table">
            <a:tbl>
              <a:tblPr firstRow="1" bandRow="1">
                <a:tableStyleId>{00A15C55-8517-42AA-B614-E9B94910E393}</a:tableStyleId>
              </a:tblPr>
              <a:tblGrid>
                <a:gridCol w="2387614">
                  <a:extLst>
                    <a:ext uri="{9D8B030D-6E8A-4147-A177-3AD203B41FA5}">
                      <a16:colId xmlns:a16="http://schemas.microsoft.com/office/drawing/2014/main" val="1104606322"/>
                    </a:ext>
                  </a:extLst>
                </a:gridCol>
                <a:gridCol w="2379661">
                  <a:extLst>
                    <a:ext uri="{9D8B030D-6E8A-4147-A177-3AD203B41FA5}">
                      <a16:colId xmlns:a16="http://schemas.microsoft.com/office/drawing/2014/main" val="4138247039"/>
                    </a:ext>
                  </a:extLst>
                </a:gridCol>
                <a:gridCol w="2379661">
                  <a:extLst>
                    <a:ext uri="{9D8B030D-6E8A-4147-A177-3AD203B41FA5}">
                      <a16:colId xmlns:a16="http://schemas.microsoft.com/office/drawing/2014/main" val="1904833877"/>
                    </a:ext>
                  </a:extLst>
                </a:gridCol>
              </a:tblGrid>
              <a:tr h="272321">
                <a:tc>
                  <a:txBody>
                    <a:bodyPr/>
                    <a:lstStyle/>
                    <a:p>
                      <a:pPr algn="ctr"/>
                      <a:r>
                        <a:rPr lang="fa-IR" dirty="0">
                          <a:solidFill>
                            <a:schemeClr val="tx1"/>
                          </a:solidFill>
                          <a:cs typeface="B Nazanin" panose="00000400000000000000" pitchFamily="2" charset="-78"/>
                        </a:rPr>
                        <a:t>حداقل ولتاژ ورودی (ولت)</a:t>
                      </a:r>
                      <a:endParaRPr lang="en-US" dirty="0">
                        <a:solidFill>
                          <a:schemeClr val="tx1"/>
                        </a:solidFill>
                        <a:cs typeface="B Nazanin" panose="00000400000000000000" pitchFamily="2" charset="-78"/>
                      </a:endParaRPr>
                    </a:p>
                  </a:txBody>
                  <a:tcPr/>
                </a:tc>
                <a:tc>
                  <a:txBody>
                    <a:bodyPr/>
                    <a:lstStyle/>
                    <a:p>
                      <a:pPr algn="ctr"/>
                      <a:r>
                        <a:rPr lang="fa-IR" dirty="0">
                          <a:solidFill>
                            <a:schemeClr val="tx1"/>
                          </a:solidFill>
                          <a:cs typeface="B Nazanin" panose="00000400000000000000" pitchFamily="2" charset="-78"/>
                        </a:rPr>
                        <a:t>ولتاژ خروجی (ولت)</a:t>
                      </a:r>
                      <a:endParaRPr lang="en-US" dirty="0">
                        <a:solidFill>
                          <a:schemeClr val="tx1"/>
                        </a:solidFill>
                        <a:cs typeface="B Nazanin" panose="00000400000000000000" pitchFamily="2" charset="-78"/>
                      </a:endParaRPr>
                    </a:p>
                  </a:txBody>
                  <a:tcPr/>
                </a:tc>
                <a:tc>
                  <a:txBody>
                    <a:bodyPr/>
                    <a:lstStyle/>
                    <a:p>
                      <a:pPr algn="ctr"/>
                      <a:r>
                        <a:rPr lang="fa-IR" dirty="0">
                          <a:solidFill>
                            <a:schemeClr val="tx1"/>
                          </a:solidFill>
                          <a:cs typeface="B Nazanin" panose="00000400000000000000" pitchFamily="2" charset="-78"/>
                        </a:rPr>
                        <a:t>نام </a:t>
                      </a:r>
                      <a:r>
                        <a:rPr lang="fa-IR" dirty="0" err="1">
                          <a:solidFill>
                            <a:schemeClr val="tx1"/>
                          </a:solidFill>
                          <a:cs typeface="B Nazanin" panose="00000400000000000000" pitchFamily="2" charset="-78"/>
                        </a:rPr>
                        <a:t>رگولاتور</a:t>
                      </a:r>
                      <a:endParaRPr lang="en-US" dirty="0">
                        <a:solidFill>
                          <a:schemeClr val="tx1"/>
                        </a:solidFill>
                        <a:cs typeface="B Nazanin" panose="00000400000000000000" pitchFamily="2" charset="-78"/>
                      </a:endParaRPr>
                    </a:p>
                  </a:txBody>
                  <a:tcPr/>
                </a:tc>
                <a:extLst>
                  <a:ext uri="{0D108BD9-81ED-4DB2-BD59-A6C34878D82A}">
                    <a16:rowId xmlns:a16="http://schemas.microsoft.com/office/drawing/2014/main" val="110034321"/>
                  </a:ext>
                </a:extLst>
              </a:tr>
              <a:tr h="272321">
                <a:tc>
                  <a:txBody>
                    <a:bodyPr/>
                    <a:lstStyle/>
                    <a:p>
                      <a:pPr algn="ctr"/>
                      <a:r>
                        <a:rPr lang="fa-IR" dirty="0">
                          <a:solidFill>
                            <a:schemeClr val="tx1"/>
                          </a:solidFill>
                          <a:cs typeface="B Nazanin" panose="00000400000000000000" pitchFamily="2" charset="-78"/>
                        </a:rPr>
                        <a:t>7.3</a:t>
                      </a:r>
                      <a:endParaRPr lang="en-US" dirty="0">
                        <a:solidFill>
                          <a:schemeClr val="tx1"/>
                        </a:solidFill>
                        <a:cs typeface="B Nazanin" panose="00000400000000000000" pitchFamily="2" charset="-78"/>
                      </a:endParaRPr>
                    </a:p>
                  </a:txBody>
                  <a:tcPr/>
                </a:tc>
                <a:tc>
                  <a:txBody>
                    <a:bodyPr/>
                    <a:lstStyle/>
                    <a:p>
                      <a:pPr algn="ctr"/>
                      <a:r>
                        <a:rPr lang="fa-IR" dirty="0">
                          <a:solidFill>
                            <a:schemeClr val="tx1"/>
                          </a:solidFill>
                          <a:cs typeface="B Nazanin" panose="00000400000000000000" pitchFamily="2" charset="-78"/>
                        </a:rPr>
                        <a:t>5</a:t>
                      </a:r>
                      <a:endParaRPr lang="en-US" dirty="0">
                        <a:solidFill>
                          <a:schemeClr val="tx1"/>
                        </a:solidFill>
                        <a:cs typeface="B Nazanin" panose="00000400000000000000" pitchFamily="2" charset="-78"/>
                      </a:endParaRPr>
                    </a:p>
                  </a:txBody>
                  <a:tcPr/>
                </a:tc>
                <a:tc>
                  <a:txBody>
                    <a:bodyPr/>
                    <a:lstStyle/>
                    <a:p>
                      <a:pPr algn="ctr"/>
                      <a:r>
                        <a:rPr lang="fa-IR" dirty="0">
                          <a:solidFill>
                            <a:schemeClr val="tx1"/>
                          </a:solidFill>
                          <a:cs typeface="B Nazanin" panose="00000400000000000000" pitchFamily="2" charset="-78"/>
                        </a:rPr>
                        <a:t>7805</a:t>
                      </a:r>
                      <a:endParaRPr lang="en-US" dirty="0">
                        <a:solidFill>
                          <a:schemeClr val="tx1"/>
                        </a:solidFill>
                        <a:cs typeface="B Nazanin" panose="00000400000000000000" pitchFamily="2" charset="-78"/>
                      </a:endParaRPr>
                    </a:p>
                  </a:txBody>
                  <a:tcPr/>
                </a:tc>
                <a:extLst>
                  <a:ext uri="{0D108BD9-81ED-4DB2-BD59-A6C34878D82A}">
                    <a16:rowId xmlns:a16="http://schemas.microsoft.com/office/drawing/2014/main" val="3852369322"/>
                  </a:ext>
                </a:extLst>
              </a:tr>
              <a:tr h="272321">
                <a:tc>
                  <a:txBody>
                    <a:bodyPr/>
                    <a:lstStyle/>
                    <a:p>
                      <a:pPr algn="ctr"/>
                      <a:r>
                        <a:rPr lang="fa-IR" dirty="0">
                          <a:solidFill>
                            <a:schemeClr val="tx1"/>
                          </a:solidFill>
                          <a:cs typeface="B Nazanin" panose="00000400000000000000" pitchFamily="2" charset="-78"/>
                        </a:rPr>
                        <a:t>11.5</a:t>
                      </a:r>
                      <a:endParaRPr lang="en-US" dirty="0">
                        <a:solidFill>
                          <a:schemeClr val="tx1"/>
                        </a:solidFill>
                        <a:cs typeface="B Nazanin" panose="00000400000000000000" pitchFamily="2" charset="-78"/>
                      </a:endParaRPr>
                    </a:p>
                  </a:txBody>
                  <a:tcPr/>
                </a:tc>
                <a:tc>
                  <a:txBody>
                    <a:bodyPr/>
                    <a:lstStyle/>
                    <a:p>
                      <a:pPr algn="ctr"/>
                      <a:r>
                        <a:rPr lang="fa-IR" dirty="0">
                          <a:solidFill>
                            <a:schemeClr val="tx1"/>
                          </a:solidFill>
                          <a:cs typeface="B Nazanin" panose="00000400000000000000" pitchFamily="2" charset="-78"/>
                        </a:rPr>
                        <a:t>9</a:t>
                      </a:r>
                      <a:endParaRPr lang="en-US" dirty="0">
                        <a:solidFill>
                          <a:schemeClr val="tx1"/>
                        </a:solidFill>
                        <a:cs typeface="B Nazanin" panose="00000400000000000000" pitchFamily="2" charset="-78"/>
                      </a:endParaRPr>
                    </a:p>
                  </a:txBody>
                  <a:tcPr/>
                </a:tc>
                <a:tc>
                  <a:txBody>
                    <a:bodyPr/>
                    <a:lstStyle/>
                    <a:p>
                      <a:pPr algn="ctr"/>
                      <a:r>
                        <a:rPr lang="fa-IR" dirty="0">
                          <a:solidFill>
                            <a:schemeClr val="tx1"/>
                          </a:solidFill>
                          <a:cs typeface="B Nazanin" panose="00000400000000000000" pitchFamily="2" charset="-78"/>
                        </a:rPr>
                        <a:t>7809</a:t>
                      </a:r>
                      <a:endParaRPr lang="en-US" dirty="0">
                        <a:solidFill>
                          <a:schemeClr val="tx1"/>
                        </a:solidFill>
                        <a:cs typeface="B Nazanin" panose="00000400000000000000" pitchFamily="2" charset="-78"/>
                      </a:endParaRPr>
                    </a:p>
                  </a:txBody>
                  <a:tcPr/>
                </a:tc>
                <a:extLst>
                  <a:ext uri="{0D108BD9-81ED-4DB2-BD59-A6C34878D82A}">
                    <a16:rowId xmlns:a16="http://schemas.microsoft.com/office/drawing/2014/main" val="2269717309"/>
                  </a:ext>
                </a:extLst>
              </a:tr>
              <a:tr h="272321">
                <a:tc>
                  <a:txBody>
                    <a:bodyPr/>
                    <a:lstStyle/>
                    <a:p>
                      <a:pPr algn="ctr"/>
                      <a:r>
                        <a:rPr lang="fa-IR" dirty="0">
                          <a:solidFill>
                            <a:schemeClr val="tx1"/>
                          </a:solidFill>
                          <a:cs typeface="B Nazanin" panose="00000400000000000000" pitchFamily="2" charset="-78"/>
                        </a:rPr>
                        <a:t>14.6</a:t>
                      </a:r>
                      <a:endParaRPr lang="en-US" dirty="0">
                        <a:solidFill>
                          <a:schemeClr val="tx1"/>
                        </a:solidFill>
                        <a:cs typeface="B Nazanin" panose="00000400000000000000" pitchFamily="2" charset="-78"/>
                      </a:endParaRPr>
                    </a:p>
                  </a:txBody>
                  <a:tcPr/>
                </a:tc>
                <a:tc>
                  <a:txBody>
                    <a:bodyPr/>
                    <a:lstStyle/>
                    <a:p>
                      <a:pPr algn="ctr"/>
                      <a:r>
                        <a:rPr lang="fa-IR" dirty="0">
                          <a:solidFill>
                            <a:schemeClr val="tx1"/>
                          </a:solidFill>
                          <a:cs typeface="B Nazanin" panose="00000400000000000000" pitchFamily="2" charset="-78"/>
                        </a:rPr>
                        <a:t>12</a:t>
                      </a:r>
                      <a:endParaRPr lang="en-US" dirty="0">
                        <a:solidFill>
                          <a:schemeClr val="tx1"/>
                        </a:solidFill>
                        <a:cs typeface="B Nazanin" panose="00000400000000000000" pitchFamily="2" charset="-78"/>
                      </a:endParaRPr>
                    </a:p>
                  </a:txBody>
                  <a:tcPr/>
                </a:tc>
                <a:tc>
                  <a:txBody>
                    <a:bodyPr/>
                    <a:lstStyle/>
                    <a:p>
                      <a:pPr algn="ctr"/>
                      <a:r>
                        <a:rPr lang="fa-IR" dirty="0">
                          <a:solidFill>
                            <a:schemeClr val="tx1"/>
                          </a:solidFill>
                          <a:cs typeface="B Nazanin" panose="00000400000000000000" pitchFamily="2" charset="-78"/>
                        </a:rPr>
                        <a:t>7812</a:t>
                      </a:r>
                      <a:endParaRPr lang="en-US" dirty="0">
                        <a:solidFill>
                          <a:schemeClr val="tx1"/>
                        </a:solidFill>
                        <a:cs typeface="B Nazanin" panose="00000400000000000000" pitchFamily="2" charset="-78"/>
                      </a:endParaRPr>
                    </a:p>
                  </a:txBody>
                  <a:tcPr/>
                </a:tc>
                <a:extLst>
                  <a:ext uri="{0D108BD9-81ED-4DB2-BD59-A6C34878D82A}">
                    <a16:rowId xmlns:a16="http://schemas.microsoft.com/office/drawing/2014/main" val="3606006067"/>
                  </a:ext>
                </a:extLst>
              </a:tr>
              <a:tr h="272321">
                <a:tc>
                  <a:txBody>
                    <a:bodyPr/>
                    <a:lstStyle/>
                    <a:p>
                      <a:pPr algn="ctr"/>
                      <a:r>
                        <a:rPr lang="fa-IR" dirty="0">
                          <a:solidFill>
                            <a:schemeClr val="tx1"/>
                          </a:solidFill>
                          <a:cs typeface="B Nazanin" panose="00000400000000000000" pitchFamily="2" charset="-78"/>
                        </a:rPr>
                        <a:t>21</a:t>
                      </a:r>
                      <a:endParaRPr lang="en-US" dirty="0">
                        <a:solidFill>
                          <a:schemeClr val="tx1"/>
                        </a:solidFill>
                        <a:cs typeface="B Nazanin" panose="00000400000000000000" pitchFamily="2" charset="-78"/>
                      </a:endParaRPr>
                    </a:p>
                  </a:txBody>
                  <a:tcPr/>
                </a:tc>
                <a:tc>
                  <a:txBody>
                    <a:bodyPr/>
                    <a:lstStyle/>
                    <a:p>
                      <a:pPr algn="ctr"/>
                      <a:r>
                        <a:rPr lang="fa-IR" dirty="0">
                          <a:solidFill>
                            <a:schemeClr val="tx1"/>
                          </a:solidFill>
                          <a:cs typeface="B Nazanin" panose="00000400000000000000" pitchFamily="2" charset="-78"/>
                        </a:rPr>
                        <a:t>18</a:t>
                      </a:r>
                      <a:endParaRPr lang="en-US" dirty="0">
                        <a:solidFill>
                          <a:schemeClr val="tx1"/>
                        </a:solidFill>
                        <a:cs typeface="B Nazanin" panose="00000400000000000000" pitchFamily="2" charset="-78"/>
                      </a:endParaRPr>
                    </a:p>
                  </a:txBody>
                  <a:tcPr/>
                </a:tc>
                <a:tc>
                  <a:txBody>
                    <a:bodyPr/>
                    <a:lstStyle/>
                    <a:p>
                      <a:pPr algn="ctr"/>
                      <a:r>
                        <a:rPr lang="fa-IR" dirty="0">
                          <a:solidFill>
                            <a:schemeClr val="tx1"/>
                          </a:solidFill>
                          <a:cs typeface="B Nazanin" panose="00000400000000000000" pitchFamily="2" charset="-78"/>
                        </a:rPr>
                        <a:t>7818</a:t>
                      </a:r>
                      <a:endParaRPr lang="en-US" dirty="0">
                        <a:solidFill>
                          <a:schemeClr val="tx1"/>
                        </a:solidFill>
                        <a:cs typeface="B Nazanin" panose="00000400000000000000" pitchFamily="2" charset="-78"/>
                      </a:endParaRPr>
                    </a:p>
                  </a:txBody>
                  <a:tcPr/>
                </a:tc>
                <a:extLst>
                  <a:ext uri="{0D108BD9-81ED-4DB2-BD59-A6C34878D82A}">
                    <a16:rowId xmlns:a16="http://schemas.microsoft.com/office/drawing/2014/main" val="1946259844"/>
                  </a:ext>
                </a:extLst>
              </a:tr>
              <a:tr h="272321">
                <a:tc>
                  <a:txBody>
                    <a:bodyPr/>
                    <a:lstStyle/>
                    <a:p>
                      <a:pPr algn="ctr"/>
                      <a:r>
                        <a:rPr lang="fa-IR" dirty="0">
                          <a:solidFill>
                            <a:schemeClr val="tx1"/>
                          </a:solidFill>
                          <a:cs typeface="B Nazanin" panose="00000400000000000000" pitchFamily="2" charset="-78"/>
                        </a:rPr>
                        <a:t>27.1</a:t>
                      </a:r>
                      <a:endParaRPr lang="en-US" dirty="0">
                        <a:solidFill>
                          <a:schemeClr val="tx1"/>
                        </a:solidFill>
                        <a:cs typeface="B Nazanin" panose="00000400000000000000" pitchFamily="2" charset="-78"/>
                      </a:endParaRPr>
                    </a:p>
                  </a:txBody>
                  <a:tcPr/>
                </a:tc>
                <a:tc>
                  <a:txBody>
                    <a:bodyPr/>
                    <a:lstStyle/>
                    <a:p>
                      <a:pPr algn="ctr"/>
                      <a:r>
                        <a:rPr lang="fa-IR" dirty="0">
                          <a:solidFill>
                            <a:schemeClr val="tx1"/>
                          </a:solidFill>
                          <a:cs typeface="B Nazanin" panose="00000400000000000000" pitchFamily="2" charset="-78"/>
                        </a:rPr>
                        <a:t>24</a:t>
                      </a:r>
                      <a:endParaRPr lang="en-US" dirty="0">
                        <a:solidFill>
                          <a:schemeClr val="tx1"/>
                        </a:solidFill>
                        <a:cs typeface="B Nazanin" panose="00000400000000000000" pitchFamily="2" charset="-78"/>
                      </a:endParaRPr>
                    </a:p>
                  </a:txBody>
                  <a:tcPr/>
                </a:tc>
                <a:tc>
                  <a:txBody>
                    <a:bodyPr/>
                    <a:lstStyle/>
                    <a:p>
                      <a:pPr algn="ctr"/>
                      <a:r>
                        <a:rPr lang="fa-IR" dirty="0">
                          <a:solidFill>
                            <a:schemeClr val="tx1"/>
                          </a:solidFill>
                          <a:cs typeface="B Nazanin" panose="00000400000000000000" pitchFamily="2" charset="-78"/>
                        </a:rPr>
                        <a:t>7824</a:t>
                      </a:r>
                      <a:endParaRPr lang="en-US" dirty="0">
                        <a:solidFill>
                          <a:schemeClr val="tx1"/>
                        </a:solidFill>
                        <a:cs typeface="B Nazanin" panose="00000400000000000000" pitchFamily="2" charset="-78"/>
                      </a:endParaRPr>
                    </a:p>
                  </a:txBody>
                  <a:tcPr/>
                </a:tc>
                <a:extLst>
                  <a:ext uri="{0D108BD9-81ED-4DB2-BD59-A6C34878D82A}">
                    <a16:rowId xmlns:a16="http://schemas.microsoft.com/office/drawing/2014/main" val="632303130"/>
                  </a:ext>
                </a:extLst>
              </a:tr>
            </a:tbl>
          </a:graphicData>
        </a:graphic>
      </p:graphicFrame>
    </p:spTree>
    <p:extLst>
      <p:ext uri="{BB962C8B-B14F-4D97-AF65-F5344CB8AC3E}">
        <p14:creationId xmlns:p14="http://schemas.microsoft.com/office/powerpoint/2010/main" val="28808568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7805 regulator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4922" y="1313984"/>
            <a:ext cx="7517574" cy="4961599"/>
          </a:xfrm>
          <a:ln>
            <a:noFill/>
          </a:ln>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4E67C8"/>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2800" b="0" i="0" u="none" strike="noStrike" kern="1200" cap="none" spc="0" normalizeH="0" baseline="0" noProof="0">
              <a:ln>
                <a:noFill/>
              </a:ln>
              <a:solidFill>
                <a:srgbClr val="4E67C8"/>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8140769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7805 regulator</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4E67C8"/>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2800" b="0" i="0" u="none" strike="noStrike" kern="1200" cap="none" spc="0" normalizeH="0" baseline="0" noProof="0">
              <a:ln>
                <a:noFill/>
              </a:ln>
              <a:solidFill>
                <a:srgbClr val="4E67C8"/>
              </a:solidFill>
              <a:effectLst/>
              <a:uLnTx/>
              <a:uFillTx/>
              <a:latin typeface="Corbel" panose="020B0503020204020204"/>
              <a:ea typeface="+mn-ea"/>
              <a:cs typeface="+mn-cs"/>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7852" y="1262438"/>
            <a:ext cx="6081817" cy="5294313"/>
          </a:xfrm>
        </p:spPr>
      </p:pic>
      <p:sp>
        <p:nvSpPr>
          <p:cNvPr id="7" name="TextBox 6"/>
          <p:cNvSpPr txBox="1"/>
          <p:nvPr/>
        </p:nvSpPr>
        <p:spPr>
          <a:xfrm>
            <a:off x="656705" y="1803862"/>
            <a:ext cx="1745673" cy="3139321"/>
          </a:xfrm>
          <a:prstGeom prst="rect">
            <a:avLst/>
          </a:prstGeom>
          <a:noFill/>
        </p:spPr>
        <p:txBody>
          <a:bodyPr wrap="square" rtlCol="0">
            <a:spAutoFit/>
          </a:bodyPr>
          <a:lstStyle/>
          <a:p>
            <a:pPr algn="r"/>
            <a:r>
              <a:rPr lang="fa-IR" dirty="0" smtClean="0"/>
              <a:t>برای نمایش خروجی مدار از مولتی متر استفاده کنید</a:t>
            </a:r>
          </a:p>
          <a:p>
            <a:pPr algn="r"/>
            <a:endParaRPr lang="fa-IR" dirty="0"/>
          </a:p>
          <a:p>
            <a:pPr algn="r"/>
            <a:r>
              <a:rPr lang="fa-IR" dirty="0" smtClean="0"/>
              <a:t>مقدار خازن الکترولیتی 10میکرو فاراد</a:t>
            </a:r>
          </a:p>
          <a:p>
            <a:pPr algn="r"/>
            <a:endParaRPr lang="fa-IR" dirty="0"/>
          </a:p>
          <a:p>
            <a:pPr algn="r"/>
            <a:r>
              <a:rPr lang="fa-IR" dirty="0" smtClean="0"/>
              <a:t>و خازن عدسی 104</a:t>
            </a:r>
            <a:endParaRPr lang="fa-IR" dirty="0"/>
          </a:p>
        </p:txBody>
      </p:sp>
    </p:spTree>
    <p:extLst>
      <p:ext uri="{BB962C8B-B14F-4D97-AF65-F5344CB8AC3E}">
        <p14:creationId xmlns:p14="http://schemas.microsoft.com/office/powerpoint/2010/main" val="18756069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t>مولتی متر</a:t>
            </a:r>
            <a:endParaRPr lang="en-US" dirty="0"/>
          </a:p>
        </p:txBody>
      </p:sp>
      <p:pic>
        <p:nvPicPr>
          <p:cNvPr id="1026" name="Picture 2" descr="https://eshop.eca.ir/18399-large_default/%D9%85%D9%88%D9%84%D8%AA%DB%8C-%D9%85%D8%AA%D8%B1-%D8%AF%DB%8C%D8%AC%DB%8C%D8%AA%D8%A7%D9%84-%D9%85%D8%AF%D9%84-dt-9205a.jpg">
            <a:extLst>
              <a:ext uri="{FF2B5EF4-FFF2-40B4-BE49-F238E27FC236}">
                <a16:creationId xmlns:a16="http://schemas.microsoft.com/office/drawing/2014/main" id="{110C4D3E-578E-4644-92B5-9F1DE37793F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307975" y="2183297"/>
            <a:ext cx="4429125" cy="328198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0">
            <a:extLst>
              <a:ext uri="{FF2B5EF4-FFF2-40B4-BE49-F238E27FC236}">
                <a16:creationId xmlns:a16="http://schemas.microsoft.com/office/drawing/2014/main" id="{1DEB2637-A16D-4356-876D-2A2D476570AB}"/>
              </a:ext>
            </a:extLst>
          </p:cNvPr>
          <p:cNvSpPr>
            <a:spLocks noGrp="1"/>
          </p:cNvSpPr>
          <p:nvPr>
            <p:ph sz="half" idx="2"/>
          </p:nvPr>
        </p:nvSpPr>
        <p:spPr/>
        <p:txBody>
          <a:bodyPr/>
          <a:lstStyle/>
          <a:p>
            <a:pPr>
              <a:buFont typeface="Wingdings" panose="05000000000000000000" pitchFamily="2" charset="2"/>
              <a:buChar char="§"/>
            </a:pPr>
            <a:r>
              <a:rPr lang="fa-IR" dirty="0"/>
              <a:t>دستگاهی به منظور اندازه گیری کمیت‌های الکتریکی نظیر:</a:t>
            </a:r>
          </a:p>
          <a:p>
            <a:pPr lvl="1">
              <a:buFont typeface="Wingdings" panose="05000000000000000000" pitchFamily="2" charset="2"/>
              <a:buChar char="§"/>
            </a:pPr>
            <a:r>
              <a:rPr lang="fa-IR" dirty="0"/>
              <a:t>ولتاژ</a:t>
            </a:r>
          </a:p>
          <a:p>
            <a:pPr lvl="1">
              <a:buFont typeface="Wingdings" panose="05000000000000000000" pitchFamily="2" charset="2"/>
              <a:buChar char="§"/>
            </a:pPr>
            <a:r>
              <a:rPr lang="fa-IR" dirty="0"/>
              <a:t>شدت جریان</a:t>
            </a:r>
          </a:p>
          <a:p>
            <a:pPr lvl="1">
              <a:buFont typeface="Wingdings" panose="05000000000000000000" pitchFamily="2" charset="2"/>
              <a:buChar char="§"/>
            </a:pPr>
            <a:r>
              <a:rPr lang="fa-IR" dirty="0"/>
              <a:t>مقدار مقاومت</a:t>
            </a:r>
          </a:p>
          <a:p>
            <a:pPr lvl="1">
              <a:buFont typeface="Wingdings" panose="05000000000000000000" pitchFamily="2" charset="2"/>
              <a:buChar char="§"/>
            </a:pPr>
            <a:r>
              <a:rPr lang="fa-IR" dirty="0"/>
              <a:t>...</a:t>
            </a:r>
          </a:p>
          <a:p>
            <a:pPr algn="just">
              <a:buFont typeface="Wingdings" panose="05000000000000000000" pitchFamily="2" charset="2"/>
              <a:buChar char="§"/>
            </a:pPr>
            <a:r>
              <a:rPr lang="fa-IR" dirty="0"/>
              <a:t>با استفاده از یک سلکتور (انتخابگر) حالت اندازه گیری را انتخاب می‌کنیم.</a:t>
            </a:r>
          </a:p>
          <a:p>
            <a:pPr>
              <a:buFont typeface="Wingdings" panose="05000000000000000000" pitchFamily="2" charset="2"/>
              <a:buChar char="§"/>
            </a:pPr>
            <a:endParaRPr lang="fa-IR" dirty="0"/>
          </a:p>
          <a:p>
            <a:endParaRPr lang="en-US" dirty="0"/>
          </a:p>
        </p:txBody>
      </p:sp>
    </p:spTree>
    <p:extLst>
      <p:ext uri="{BB962C8B-B14F-4D97-AF65-F5344CB8AC3E}">
        <p14:creationId xmlns:p14="http://schemas.microsoft.com/office/powerpoint/2010/main" val="81505331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ترانزیستور</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4E67C8"/>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2800" b="0" i="0" u="none" strike="noStrike" kern="1200" cap="none" spc="0" normalizeH="0" baseline="0" noProof="0">
              <a:ln>
                <a:noFill/>
              </a:ln>
              <a:solidFill>
                <a:srgbClr val="4E67C8"/>
              </a:solidFill>
              <a:effectLst/>
              <a:uLnTx/>
              <a:uFillTx/>
              <a:latin typeface="Corbel" panose="020B0503020204020204"/>
              <a:ea typeface="+mn-ea"/>
              <a:cs typeface="+mn-cs"/>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1898" y="1179311"/>
            <a:ext cx="7459003" cy="5294313"/>
          </a:xfrm>
        </p:spPr>
      </p:pic>
    </p:spTree>
    <p:extLst>
      <p:ext uri="{BB962C8B-B14F-4D97-AF65-F5344CB8AC3E}">
        <p14:creationId xmlns:p14="http://schemas.microsoft.com/office/powerpoint/2010/main" val="2620755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17" name="Content Placeholder 16">
            <a:extLst>
              <a:ext uri="{FF2B5EF4-FFF2-40B4-BE49-F238E27FC236}">
                <a16:creationId xmlns:a16="http://schemas.microsoft.com/office/drawing/2014/main" id="{5B309F17-318B-4078-B9D3-527E9265F6CD}"/>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150934" y="2452685"/>
            <a:ext cx="2743206" cy="2743206"/>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a:xfrm>
            <a:off x="4841966" y="1167547"/>
            <a:ext cx="4746171" cy="1185108"/>
          </a:xfrm>
        </p:spPr>
        <p:txBody>
          <a:bodyPr anchor="ctr">
            <a:normAutofit/>
          </a:bodyPr>
          <a:lstStyle/>
          <a:p>
            <a:pPr algn="just">
              <a:lnSpc>
                <a:spcPct val="200000"/>
              </a:lnSpc>
            </a:pPr>
            <a:r>
              <a:rPr lang="fa-IR" dirty="0"/>
              <a:t>ما چه رباتی را خواهیم ساخت؟</a:t>
            </a:r>
          </a:p>
          <a:p>
            <a:pPr lvl="1" algn="just">
              <a:lnSpc>
                <a:spcPct val="200000"/>
              </a:lnSpc>
              <a:buFont typeface="Wingdings" panose="05000000000000000000" pitchFamily="2" charset="2"/>
              <a:buChar char="ü"/>
            </a:pPr>
            <a:endParaRPr lang="fa-IR" dirty="0"/>
          </a:p>
        </p:txBody>
      </p:sp>
      <p:pic>
        <p:nvPicPr>
          <p:cNvPr id="10" name="Picture 9">
            <a:extLst>
              <a:ext uri="{FF2B5EF4-FFF2-40B4-BE49-F238E27FC236}">
                <a16:creationId xmlns:a16="http://schemas.microsoft.com/office/drawing/2014/main" id="{C8279347-4B99-4A9D-B504-E70FD52915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4329" y="1449805"/>
            <a:ext cx="1150775" cy="1285782"/>
          </a:xfrm>
          <a:prstGeom prst="rect">
            <a:avLst/>
          </a:prstGeom>
        </p:spPr>
      </p:pic>
      <p:pic>
        <p:nvPicPr>
          <p:cNvPr id="12" name="Picture 11">
            <a:extLst>
              <a:ext uri="{FF2B5EF4-FFF2-40B4-BE49-F238E27FC236}">
                <a16:creationId xmlns:a16="http://schemas.microsoft.com/office/drawing/2014/main" id="{BD256A59-BA27-4A78-BF7E-00E0C2F6F3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3956" y="1823215"/>
            <a:ext cx="2215460" cy="1246197"/>
          </a:xfrm>
          <a:prstGeom prst="rect">
            <a:avLst/>
          </a:prstGeom>
        </p:spPr>
      </p:pic>
      <p:pic>
        <p:nvPicPr>
          <p:cNvPr id="23" name="Picture 22">
            <a:extLst>
              <a:ext uri="{FF2B5EF4-FFF2-40B4-BE49-F238E27FC236}">
                <a16:creationId xmlns:a16="http://schemas.microsoft.com/office/drawing/2014/main" id="{2A25C679-9512-40FC-A68A-F1B9E24015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3167" y="4732763"/>
            <a:ext cx="1971351" cy="1109871"/>
          </a:xfrm>
          <a:prstGeom prst="rect">
            <a:avLst/>
          </a:prstGeom>
        </p:spPr>
      </p:pic>
      <p:pic>
        <p:nvPicPr>
          <p:cNvPr id="25" name="Picture 24">
            <a:extLst>
              <a:ext uri="{FF2B5EF4-FFF2-40B4-BE49-F238E27FC236}">
                <a16:creationId xmlns:a16="http://schemas.microsoft.com/office/drawing/2014/main" id="{08E64DA2-F8DB-4A30-A2BE-C1513EEA28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7304" y="4890338"/>
            <a:ext cx="1120942" cy="800115"/>
          </a:xfrm>
          <a:prstGeom prst="rect">
            <a:avLst/>
          </a:prstGeom>
        </p:spPr>
      </p:pic>
    </p:spTree>
    <p:extLst>
      <p:ext uri="{BB962C8B-B14F-4D97-AF65-F5344CB8AC3E}">
        <p14:creationId xmlns:p14="http://schemas.microsoft.com/office/powerpoint/2010/main" val="16437295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ترانزیستور</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4E67C8"/>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2800" b="0" i="0" u="none" strike="noStrike" kern="1200" cap="none" spc="0" normalizeH="0" baseline="0" noProof="0">
              <a:ln>
                <a:noFill/>
              </a:ln>
              <a:solidFill>
                <a:srgbClr val="4E67C8"/>
              </a:solidFill>
              <a:effectLst/>
              <a:uLnTx/>
              <a:uFillTx/>
              <a:latin typeface="Corbel" panose="020B0503020204020204"/>
              <a:ea typeface="+mn-ea"/>
              <a:cs typeface="+mn-cs"/>
            </a:endParaRPr>
          </a:p>
        </p:txBody>
      </p:sp>
      <p:sp>
        <p:nvSpPr>
          <p:cNvPr id="6" name="TextBox 5"/>
          <p:cNvSpPr txBox="1"/>
          <p:nvPr/>
        </p:nvSpPr>
        <p:spPr>
          <a:xfrm>
            <a:off x="581892" y="1222681"/>
            <a:ext cx="10208028" cy="1292662"/>
          </a:xfrm>
          <a:prstGeom prst="rect">
            <a:avLst/>
          </a:prstGeom>
          <a:noFill/>
        </p:spPr>
        <p:txBody>
          <a:bodyPr wrap="square" rtlCol="0">
            <a:spAutoFit/>
          </a:bodyPr>
          <a:lstStyle/>
          <a:p>
            <a:pPr marL="45720" indent="0" algn="r" rtl="1">
              <a:buNone/>
            </a:pPr>
            <a:r>
              <a:rPr lang="fa-IR" sz="2600" dirty="0">
                <a:cs typeface="B Nazanin" panose="00000400000000000000" pitchFamily="2" charset="-78"/>
              </a:rPr>
              <a:t>ترانزیستور به عنوان سوییچ ، تقویت کننده ، تثبیت کننده ولتاژ و نوسان ساز و … در مدار های الکترونیکی کاربرد </a:t>
            </a:r>
            <a:r>
              <a:rPr lang="fa-IR" sz="2600" dirty="0" smtClean="0">
                <a:cs typeface="B Nazanin" panose="00000400000000000000" pitchFamily="2" charset="-78"/>
              </a:rPr>
              <a:t>دارد</a:t>
            </a:r>
            <a:endParaRPr lang="en-US" sz="2600" dirty="0" smtClean="0">
              <a:cs typeface="B Nazanin" panose="00000400000000000000" pitchFamily="2" charset="-78"/>
            </a:endParaRPr>
          </a:p>
          <a:p>
            <a:pPr marL="45720" indent="0" algn="r" rtl="1">
              <a:buNone/>
            </a:pPr>
            <a:endParaRPr lang="en-US" sz="2600" dirty="0">
              <a:cs typeface="B Nazanin" panose="00000400000000000000" pitchFamily="2" charset="-78"/>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738" y="2426710"/>
            <a:ext cx="2049174" cy="2161151"/>
          </a:xfrm>
          <a:prstGeom prst="rect">
            <a:avLst/>
          </a:prstGeom>
        </p:spPr>
      </p:pic>
    </p:spTree>
    <p:extLst>
      <p:ext uri="{BB962C8B-B14F-4D97-AF65-F5344CB8AC3E}">
        <p14:creationId xmlns:p14="http://schemas.microsoft.com/office/powerpoint/2010/main" val="137477138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ترانزیستور</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4E67C8"/>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2800" b="0" i="0" u="none" strike="noStrike" kern="1200" cap="none" spc="0" normalizeH="0" baseline="0" noProof="0">
              <a:ln>
                <a:noFill/>
              </a:ln>
              <a:solidFill>
                <a:srgbClr val="4E67C8"/>
              </a:solidFill>
              <a:effectLst/>
              <a:uLnTx/>
              <a:uFillTx/>
              <a:latin typeface="Corbel" panose="020B0503020204020204"/>
              <a:ea typeface="+mn-ea"/>
              <a:cs typeface="+mn-cs"/>
            </a:endParaRPr>
          </a:p>
        </p:txBody>
      </p:sp>
      <p:sp>
        <p:nvSpPr>
          <p:cNvPr id="6" name="TextBox 5"/>
          <p:cNvSpPr txBox="1"/>
          <p:nvPr/>
        </p:nvSpPr>
        <p:spPr>
          <a:xfrm>
            <a:off x="3092336" y="1222681"/>
            <a:ext cx="7697584" cy="3693319"/>
          </a:xfrm>
          <a:prstGeom prst="rect">
            <a:avLst/>
          </a:prstGeom>
          <a:noFill/>
        </p:spPr>
        <p:txBody>
          <a:bodyPr wrap="square" rtlCol="0">
            <a:spAutoFit/>
          </a:bodyPr>
          <a:lstStyle/>
          <a:p>
            <a:pPr marL="45720" indent="0" algn="r" rtl="1">
              <a:buNone/>
            </a:pPr>
            <a:r>
              <a:rPr lang="fa-IR" sz="2600" dirty="0">
                <a:cs typeface="B Nazanin" panose="00000400000000000000" pitchFamily="2" charset="-78"/>
              </a:rPr>
              <a:t>ترانزیستور </a:t>
            </a:r>
            <a:r>
              <a:rPr lang="fa-IR" sz="2600" dirty="0" smtClean="0">
                <a:cs typeface="B Nazanin" panose="00000400000000000000" pitchFamily="2" charset="-78"/>
              </a:rPr>
              <a:t>مانند کلیدی است که با برق فعال و غیر فعال میشود</a:t>
            </a:r>
            <a:endParaRPr lang="en-US" sz="2600" dirty="0" smtClean="0">
              <a:cs typeface="B Nazanin" panose="00000400000000000000" pitchFamily="2" charset="-78"/>
            </a:endParaRPr>
          </a:p>
          <a:p>
            <a:pPr marL="45720" indent="0" algn="r" rtl="1">
              <a:buNone/>
            </a:pPr>
            <a:r>
              <a:rPr lang="fa-IR" sz="2600" dirty="0" smtClean="0">
                <a:cs typeface="B Nazanin" panose="00000400000000000000" pitchFamily="2" charset="-78"/>
              </a:rPr>
              <a:t>پایه های </a:t>
            </a:r>
            <a:r>
              <a:rPr lang="en-US" sz="2600" dirty="0" smtClean="0">
                <a:cs typeface="B Nazanin" panose="00000400000000000000" pitchFamily="2" charset="-78"/>
              </a:rPr>
              <a:t>c</a:t>
            </a:r>
            <a:r>
              <a:rPr lang="fa-IR" sz="2600" dirty="0" smtClean="0">
                <a:cs typeface="B Nazanin" panose="00000400000000000000" pitchFamily="2" charset="-78"/>
              </a:rPr>
              <a:t> و</a:t>
            </a:r>
            <a:r>
              <a:rPr lang="en-US" sz="2600" dirty="0" smtClean="0">
                <a:cs typeface="B Nazanin" panose="00000400000000000000" pitchFamily="2" charset="-78"/>
              </a:rPr>
              <a:t>e </a:t>
            </a:r>
            <a:r>
              <a:rPr lang="fa-IR" sz="2600" dirty="0" smtClean="0">
                <a:cs typeface="B Nazanin" panose="00000400000000000000" pitchFamily="2" charset="-78"/>
              </a:rPr>
              <a:t> مانند پایه های کلید و پایه </a:t>
            </a:r>
            <a:r>
              <a:rPr lang="en-US" sz="2600" dirty="0" smtClean="0">
                <a:cs typeface="B Nazanin" panose="00000400000000000000" pitchFamily="2" charset="-78"/>
              </a:rPr>
              <a:t>b </a:t>
            </a:r>
            <a:r>
              <a:rPr lang="fa-IR" sz="2600" dirty="0">
                <a:cs typeface="B Nazanin" panose="00000400000000000000" pitchFamily="2" charset="-78"/>
              </a:rPr>
              <a:t> </a:t>
            </a:r>
            <a:r>
              <a:rPr lang="fa-IR" sz="2600" dirty="0" smtClean="0">
                <a:cs typeface="B Nazanin" panose="00000400000000000000" pitchFamily="2" charset="-78"/>
              </a:rPr>
              <a:t>مانند اهرم کلید است</a:t>
            </a:r>
          </a:p>
          <a:p>
            <a:pPr marL="45720" indent="0" algn="r" rtl="1">
              <a:buNone/>
            </a:pPr>
            <a:r>
              <a:rPr lang="fa-IR" sz="2600" dirty="0" smtClean="0">
                <a:cs typeface="B Nazanin" panose="00000400000000000000" pitchFamily="2" charset="-78"/>
              </a:rPr>
              <a:t>در کلید با فشردن اهرم کلید آن را فعال یا غیر فعال میکنیم در ترانزیستور </a:t>
            </a:r>
          </a:p>
          <a:p>
            <a:pPr marL="45720" indent="0" algn="r" rtl="1">
              <a:buNone/>
            </a:pPr>
            <a:r>
              <a:rPr lang="fa-IR" sz="2600" dirty="0" smtClean="0">
                <a:cs typeface="B Nazanin" panose="00000400000000000000" pitchFamily="2" charset="-78"/>
              </a:rPr>
              <a:t>با عبور دادن یا ندادن</a:t>
            </a:r>
            <a:r>
              <a:rPr lang="en-US" sz="2600" dirty="0" smtClean="0">
                <a:cs typeface="B Nazanin" panose="00000400000000000000" pitchFamily="2" charset="-78"/>
              </a:rPr>
              <a:t> </a:t>
            </a:r>
            <a:r>
              <a:rPr lang="fa-IR" sz="2600" dirty="0" smtClean="0">
                <a:cs typeface="B Nazanin" panose="00000400000000000000" pitchFamily="2" charset="-78"/>
              </a:rPr>
              <a:t>جریان از پایه ی </a:t>
            </a:r>
            <a:r>
              <a:rPr lang="en-US" sz="2600" dirty="0" smtClean="0">
                <a:cs typeface="B Nazanin" panose="00000400000000000000" pitchFamily="2" charset="-78"/>
              </a:rPr>
              <a:t>b </a:t>
            </a:r>
            <a:r>
              <a:rPr lang="fa-IR" sz="2600" dirty="0">
                <a:cs typeface="B Nazanin" panose="00000400000000000000" pitchFamily="2" charset="-78"/>
              </a:rPr>
              <a:t> </a:t>
            </a:r>
            <a:r>
              <a:rPr lang="fa-IR" sz="2600" dirty="0" smtClean="0">
                <a:cs typeface="B Nazanin" panose="00000400000000000000" pitchFamily="2" charset="-78"/>
              </a:rPr>
              <a:t>آن را فعال یا غیر فعال میکنیم</a:t>
            </a:r>
          </a:p>
          <a:p>
            <a:pPr marL="45720" indent="0" algn="r" rtl="1">
              <a:buNone/>
            </a:pPr>
            <a:endParaRPr lang="fa-IR" sz="2600" dirty="0">
              <a:cs typeface="B Nazanin" panose="00000400000000000000" pitchFamily="2" charset="-78"/>
            </a:endParaRPr>
          </a:p>
          <a:p>
            <a:pPr marL="45720" indent="0" algn="r" rtl="1">
              <a:buNone/>
            </a:pPr>
            <a:r>
              <a:rPr lang="fa-IR" sz="2600" dirty="0" smtClean="0">
                <a:cs typeface="B Nazanin" panose="00000400000000000000" pitchFamily="2" charset="-78"/>
              </a:rPr>
              <a:t>دو نوع ترانزیستور داریم:</a:t>
            </a:r>
          </a:p>
          <a:p>
            <a:pPr marL="45720" indent="0" algn="r" rtl="1">
              <a:buNone/>
            </a:pPr>
            <a:r>
              <a:rPr lang="en-US" sz="2600" dirty="0" smtClean="0">
                <a:cs typeface="B Nazanin" panose="00000400000000000000" pitchFamily="2" charset="-78"/>
              </a:rPr>
              <a:t>NPN </a:t>
            </a:r>
            <a:r>
              <a:rPr lang="fa-IR" sz="2600" dirty="0" smtClean="0">
                <a:cs typeface="B Nazanin" panose="00000400000000000000" pitchFamily="2" charset="-78"/>
              </a:rPr>
              <a:t>: با وصل بودن پایه ی </a:t>
            </a:r>
            <a:r>
              <a:rPr lang="en-US" sz="2600" dirty="0" smtClean="0">
                <a:cs typeface="B Nazanin" panose="00000400000000000000" pitchFamily="2" charset="-78"/>
              </a:rPr>
              <a:t>b</a:t>
            </a:r>
            <a:r>
              <a:rPr lang="fa-IR" sz="2600" dirty="0" smtClean="0">
                <a:cs typeface="B Nazanin" panose="00000400000000000000" pitchFamily="2" charset="-78"/>
              </a:rPr>
              <a:t> به</a:t>
            </a:r>
            <a:r>
              <a:rPr lang="fa-IR" sz="2600" dirty="0">
                <a:cs typeface="B Nazanin" panose="00000400000000000000" pitchFamily="2" charset="-78"/>
              </a:rPr>
              <a:t> ولتاژ</a:t>
            </a:r>
            <a:r>
              <a:rPr lang="fa-IR" sz="2600" dirty="0" smtClean="0">
                <a:cs typeface="B Nazanin" panose="00000400000000000000" pitchFamily="2" charset="-78"/>
              </a:rPr>
              <a:t> مثبت فعال است</a:t>
            </a:r>
            <a:endParaRPr lang="en-US" sz="2600" dirty="0" smtClean="0">
              <a:cs typeface="B Nazanin" panose="00000400000000000000" pitchFamily="2" charset="-78"/>
            </a:endParaRPr>
          </a:p>
          <a:p>
            <a:pPr marL="45720" algn="r" rtl="1"/>
            <a:r>
              <a:rPr lang="en-US" sz="2600" dirty="0" smtClean="0">
                <a:cs typeface="B Nazanin" panose="00000400000000000000" pitchFamily="2" charset="-78"/>
              </a:rPr>
              <a:t>PNP </a:t>
            </a:r>
            <a:r>
              <a:rPr lang="fa-IR" sz="2600" dirty="0">
                <a:cs typeface="B Nazanin" panose="00000400000000000000" pitchFamily="2" charset="-78"/>
              </a:rPr>
              <a:t>: با وصل بودن پایه ی </a:t>
            </a:r>
            <a:r>
              <a:rPr lang="en-US" sz="2600" dirty="0">
                <a:cs typeface="B Nazanin" panose="00000400000000000000" pitchFamily="2" charset="-78"/>
              </a:rPr>
              <a:t>b</a:t>
            </a:r>
            <a:r>
              <a:rPr lang="fa-IR" sz="2600" dirty="0">
                <a:cs typeface="B Nazanin" panose="00000400000000000000" pitchFamily="2" charset="-78"/>
              </a:rPr>
              <a:t> به ولتاژ </a:t>
            </a:r>
            <a:r>
              <a:rPr lang="fa-IR" sz="2600" dirty="0" smtClean="0">
                <a:cs typeface="B Nazanin" panose="00000400000000000000" pitchFamily="2" charset="-78"/>
              </a:rPr>
              <a:t>منفی </a:t>
            </a:r>
            <a:r>
              <a:rPr lang="fa-IR" sz="2600" dirty="0">
                <a:cs typeface="B Nazanin" panose="00000400000000000000" pitchFamily="2" charset="-78"/>
              </a:rPr>
              <a:t>فعال است</a:t>
            </a:r>
            <a:endParaRPr lang="en-US" sz="2600" dirty="0">
              <a:cs typeface="B Nazanin" panose="00000400000000000000" pitchFamily="2" charset="-78"/>
            </a:endParaRPr>
          </a:p>
          <a:p>
            <a:pPr marL="45720" indent="0" algn="r" rtl="1">
              <a:buNone/>
            </a:pPr>
            <a:endParaRPr lang="en-US" sz="2600" dirty="0">
              <a:cs typeface="B Nazanin" panose="00000400000000000000" pitchFamily="2" charset="-78"/>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31" y="2518150"/>
            <a:ext cx="2049174" cy="2161151"/>
          </a:xfrm>
          <a:prstGeom prst="rect">
            <a:avLst/>
          </a:prstGeom>
        </p:spPr>
      </p:pic>
      <p:sp>
        <p:nvSpPr>
          <p:cNvPr id="15" name="Rectangle 14"/>
          <p:cNvSpPr/>
          <p:nvPr/>
        </p:nvSpPr>
        <p:spPr>
          <a:xfrm>
            <a:off x="2269375" y="2674441"/>
            <a:ext cx="207818" cy="290945"/>
          </a:xfrm>
          <a:prstGeom prst="rect">
            <a:avLst/>
          </a:prstGeom>
          <a:solidFill>
            <a:srgbClr val="EA0000">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269375" y="4289368"/>
            <a:ext cx="207818" cy="258207"/>
          </a:xfrm>
          <a:prstGeom prst="rect">
            <a:avLst/>
          </a:prstGeom>
          <a:solidFill>
            <a:schemeClr val="bg2">
              <a:lumMod val="50000"/>
              <a:alpha val="30196"/>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125402" y="3307780"/>
            <a:ext cx="207818" cy="290945"/>
          </a:xfrm>
          <a:prstGeom prst="rect">
            <a:avLst/>
          </a:prstGeom>
          <a:solidFill>
            <a:schemeClr val="tx1">
              <a:lumMod val="95000"/>
              <a:lumOff val="5000"/>
              <a:alpha val="30196"/>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261456" y="1394494"/>
            <a:ext cx="2015837" cy="923330"/>
          </a:xfrm>
          <a:prstGeom prst="rect">
            <a:avLst/>
          </a:prstGeom>
          <a:noFill/>
        </p:spPr>
        <p:txBody>
          <a:bodyPr wrap="square" rtlCol="0">
            <a:spAutoFit/>
          </a:bodyPr>
          <a:lstStyle/>
          <a:p>
            <a:r>
              <a:rPr lang="en-US" dirty="0" smtClean="0"/>
              <a:t>C = collector </a:t>
            </a:r>
            <a:endParaRPr lang="fa-IR" dirty="0" smtClean="0"/>
          </a:p>
          <a:p>
            <a:r>
              <a:rPr lang="en-US" dirty="0" smtClean="0"/>
              <a:t>B = base </a:t>
            </a:r>
            <a:endParaRPr lang="fa-IR" dirty="0" smtClean="0"/>
          </a:p>
          <a:p>
            <a:r>
              <a:rPr lang="en-US" dirty="0" smtClean="0"/>
              <a:t>E = Emitter </a:t>
            </a:r>
            <a:endParaRPr lang="en-US" dirty="0"/>
          </a:p>
        </p:txBody>
      </p:sp>
    </p:spTree>
    <p:extLst>
      <p:ext uri="{BB962C8B-B14F-4D97-AF65-F5344CB8AC3E}">
        <p14:creationId xmlns:p14="http://schemas.microsoft.com/office/powerpoint/2010/main" val="208295672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ترانزیستور</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4E67C8"/>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2800" b="0" i="0" u="none" strike="noStrike" kern="1200" cap="none" spc="0" normalizeH="0" baseline="0" noProof="0">
              <a:ln>
                <a:noFill/>
              </a:ln>
              <a:solidFill>
                <a:srgbClr val="4E67C8"/>
              </a:solidFill>
              <a:effectLst/>
              <a:uLnTx/>
              <a:uFillTx/>
              <a:latin typeface="Corbel" panose="020B0503020204020204"/>
              <a:ea typeface="+mn-ea"/>
              <a:cs typeface="+mn-cs"/>
            </a:endParaRPr>
          </a:p>
        </p:txBody>
      </p:sp>
      <p:sp>
        <p:nvSpPr>
          <p:cNvPr id="6" name="TextBox 5"/>
          <p:cNvSpPr txBox="1"/>
          <p:nvPr/>
        </p:nvSpPr>
        <p:spPr>
          <a:xfrm>
            <a:off x="3092336" y="1222681"/>
            <a:ext cx="7697584" cy="3693319"/>
          </a:xfrm>
          <a:prstGeom prst="rect">
            <a:avLst/>
          </a:prstGeom>
          <a:noFill/>
        </p:spPr>
        <p:txBody>
          <a:bodyPr wrap="square" rtlCol="0">
            <a:spAutoFit/>
          </a:bodyPr>
          <a:lstStyle/>
          <a:p>
            <a:pPr marL="45720" indent="0" algn="r" rtl="1">
              <a:buNone/>
            </a:pPr>
            <a:r>
              <a:rPr lang="fa-IR" sz="2600" dirty="0">
                <a:cs typeface="B Nazanin" panose="00000400000000000000" pitchFamily="2" charset="-78"/>
              </a:rPr>
              <a:t>ترانزیستور </a:t>
            </a:r>
            <a:r>
              <a:rPr lang="fa-IR" sz="2600" dirty="0" smtClean="0">
                <a:cs typeface="B Nazanin" panose="00000400000000000000" pitchFamily="2" charset="-78"/>
              </a:rPr>
              <a:t>مانند کلیدی است که با برق فعال و غیر فعال میشود</a:t>
            </a:r>
            <a:endParaRPr lang="en-US" sz="2600" dirty="0" smtClean="0">
              <a:cs typeface="B Nazanin" panose="00000400000000000000" pitchFamily="2" charset="-78"/>
            </a:endParaRPr>
          </a:p>
          <a:p>
            <a:pPr marL="45720" indent="0" algn="r" rtl="1">
              <a:buNone/>
            </a:pPr>
            <a:r>
              <a:rPr lang="fa-IR" sz="2600" dirty="0" smtClean="0">
                <a:cs typeface="B Nazanin" panose="00000400000000000000" pitchFamily="2" charset="-78"/>
              </a:rPr>
              <a:t>پایه های </a:t>
            </a:r>
            <a:r>
              <a:rPr lang="en-US" sz="2600" dirty="0" smtClean="0">
                <a:cs typeface="B Nazanin" panose="00000400000000000000" pitchFamily="2" charset="-78"/>
              </a:rPr>
              <a:t>c</a:t>
            </a:r>
            <a:r>
              <a:rPr lang="fa-IR" sz="2600" dirty="0" smtClean="0">
                <a:cs typeface="B Nazanin" panose="00000400000000000000" pitchFamily="2" charset="-78"/>
              </a:rPr>
              <a:t> و</a:t>
            </a:r>
            <a:r>
              <a:rPr lang="en-US" sz="2600" dirty="0" smtClean="0">
                <a:cs typeface="B Nazanin" panose="00000400000000000000" pitchFamily="2" charset="-78"/>
              </a:rPr>
              <a:t>e </a:t>
            </a:r>
            <a:r>
              <a:rPr lang="fa-IR" sz="2600" dirty="0" smtClean="0">
                <a:cs typeface="B Nazanin" panose="00000400000000000000" pitchFamily="2" charset="-78"/>
              </a:rPr>
              <a:t> مانند پایه های کلید و پایه </a:t>
            </a:r>
            <a:r>
              <a:rPr lang="en-US" sz="2600" dirty="0" smtClean="0">
                <a:cs typeface="B Nazanin" panose="00000400000000000000" pitchFamily="2" charset="-78"/>
              </a:rPr>
              <a:t>b </a:t>
            </a:r>
            <a:r>
              <a:rPr lang="fa-IR" sz="2600" dirty="0">
                <a:cs typeface="B Nazanin" panose="00000400000000000000" pitchFamily="2" charset="-78"/>
              </a:rPr>
              <a:t> </a:t>
            </a:r>
            <a:r>
              <a:rPr lang="fa-IR" sz="2600" dirty="0" smtClean="0">
                <a:cs typeface="B Nazanin" panose="00000400000000000000" pitchFamily="2" charset="-78"/>
              </a:rPr>
              <a:t>مانند اهرم کلید است</a:t>
            </a:r>
          </a:p>
          <a:p>
            <a:pPr marL="45720" indent="0" algn="r" rtl="1">
              <a:buNone/>
            </a:pPr>
            <a:r>
              <a:rPr lang="fa-IR" sz="2600" dirty="0" smtClean="0">
                <a:cs typeface="B Nazanin" panose="00000400000000000000" pitchFamily="2" charset="-78"/>
              </a:rPr>
              <a:t>در کلید با فشردن اهرم کلید آن را فعال یا غیر فعال میکنیم در ترانزیستور </a:t>
            </a:r>
          </a:p>
          <a:p>
            <a:pPr marL="45720" indent="0" algn="r" rtl="1">
              <a:buNone/>
            </a:pPr>
            <a:r>
              <a:rPr lang="fa-IR" sz="2600" dirty="0" smtClean="0">
                <a:cs typeface="B Nazanin" panose="00000400000000000000" pitchFamily="2" charset="-78"/>
              </a:rPr>
              <a:t>با عبور دادن یا ندادن</a:t>
            </a:r>
            <a:r>
              <a:rPr lang="en-US" sz="2600" dirty="0" smtClean="0">
                <a:cs typeface="B Nazanin" panose="00000400000000000000" pitchFamily="2" charset="-78"/>
              </a:rPr>
              <a:t> </a:t>
            </a:r>
            <a:r>
              <a:rPr lang="fa-IR" sz="2600" dirty="0" smtClean="0">
                <a:cs typeface="B Nazanin" panose="00000400000000000000" pitchFamily="2" charset="-78"/>
              </a:rPr>
              <a:t>جریان از پایه ی </a:t>
            </a:r>
            <a:r>
              <a:rPr lang="en-US" sz="2600" dirty="0" smtClean="0">
                <a:cs typeface="B Nazanin" panose="00000400000000000000" pitchFamily="2" charset="-78"/>
              </a:rPr>
              <a:t>b </a:t>
            </a:r>
            <a:r>
              <a:rPr lang="fa-IR" sz="2600" dirty="0">
                <a:cs typeface="B Nazanin" panose="00000400000000000000" pitchFamily="2" charset="-78"/>
              </a:rPr>
              <a:t> </a:t>
            </a:r>
            <a:r>
              <a:rPr lang="fa-IR" sz="2600" dirty="0" smtClean="0">
                <a:cs typeface="B Nazanin" panose="00000400000000000000" pitchFamily="2" charset="-78"/>
              </a:rPr>
              <a:t>آن را فعال یا غیر فعال میکنیم</a:t>
            </a:r>
          </a:p>
          <a:p>
            <a:pPr marL="45720" indent="0" algn="r" rtl="1">
              <a:buNone/>
            </a:pPr>
            <a:endParaRPr lang="fa-IR" sz="2600" dirty="0">
              <a:cs typeface="B Nazanin" panose="00000400000000000000" pitchFamily="2" charset="-78"/>
            </a:endParaRPr>
          </a:p>
          <a:p>
            <a:pPr marL="45720" indent="0" algn="r" rtl="1">
              <a:buNone/>
            </a:pPr>
            <a:r>
              <a:rPr lang="fa-IR" sz="2600" dirty="0" smtClean="0">
                <a:cs typeface="B Nazanin" panose="00000400000000000000" pitchFamily="2" charset="-78"/>
              </a:rPr>
              <a:t>دو نوع ترانزیستور داریم:</a:t>
            </a:r>
          </a:p>
          <a:p>
            <a:pPr marL="45720" indent="0" algn="r" rtl="1">
              <a:buNone/>
            </a:pPr>
            <a:r>
              <a:rPr lang="en-US" sz="2600" dirty="0" smtClean="0">
                <a:cs typeface="B Nazanin" panose="00000400000000000000" pitchFamily="2" charset="-78"/>
              </a:rPr>
              <a:t>NPN </a:t>
            </a:r>
            <a:r>
              <a:rPr lang="fa-IR" sz="2600" dirty="0" smtClean="0">
                <a:cs typeface="B Nazanin" panose="00000400000000000000" pitchFamily="2" charset="-78"/>
              </a:rPr>
              <a:t>: با وصل بودن پایه ی </a:t>
            </a:r>
            <a:r>
              <a:rPr lang="en-US" sz="2600" dirty="0" smtClean="0">
                <a:cs typeface="B Nazanin" panose="00000400000000000000" pitchFamily="2" charset="-78"/>
              </a:rPr>
              <a:t>b</a:t>
            </a:r>
            <a:r>
              <a:rPr lang="fa-IR" sz="2600" dirty="0" smtClean="0">
                <a:cs typeface="B Nazanin" panose="00000400000000000000" pitchFamily="2" charset="-78"/>
              </a:rPr>
              <a:t> به</a:t>
            </a:r>
            <a:r>
              <a:rPr lang="fa-IR" sz="2600" dirty="0">
                <a:cs typeface="B Nazanin" panose="00000400000000000000" pitchFamily="2" charset="-78"/>
              </a:rPr>
              <a:t> ولتاژ</a:t>
            </a:r>
            <a:r>
              <a:rPr lang="fa-IR" sz="2600" dirty="0" smtClean="0">
                <a:cs typeface="B Nazanin" panose="00000400000000000000" pitchFamily="2" charset="-78"/>
              </a:rPr>
              <a:t> مثبت فعال است</a:t>
            </a:r>
            <a:endParaRPr lang="en-US" sz="2600" dirty="0" smtClean="0">
              <a:cs typeface="B Nazanin" panose="00000400000000000000" pitchFamily="2" charset="-78"/>
            </a:endParaRPr>
          </a:p>
          <a:p>
            <a:pPr marL="45720" algn="r" rtl="1"/>
            <a:r>
              <a:rPr lang="en-US" sz="2600" dirty="0" smtClean="0">
                <a:cs typeface="B Nazanin" panose="00000400000000000000" pitchFamily="2" charset="-78"/>
              </a:rPr>
              <a:t>PNP </a:t>
            </a:r>
            <a:r>
              <a:rPr lang="fa-IR" sz="2600" dirty="0">
                <a:cs typeface="B Nazanin" panose="00000400000000000000" pitchFamily="2" charset="-78"/>
              </a:rPr>
              <a:t>: با وصل بودن پایه ی </a:t>
            </a:r>
            <a:r>
              <a:rPr lang="en-US" sz="2600" dirty="0">
                <a:cs typeface="B Nazanin" panose="00000400000000000000" pitchFamily="2" charset="-78"/>
              </a:rPr>
              <a:t>b</a:t>
            </a:r>
            <a:r>
              <a:rPr lang="fa-IR" sz="2600" dirty="0">
                <a:cs typeface="B Nazanin" panose="00000400000000000000" pitchFamily="2" charset="-78"/>
              </a:rPr>
              <a:t> به ولتاژ </a:t>
            </a:r>
            <a:r>
              <a:rPr lang="fa-IR" sz="2600" dirty="0" smtClean="0">
                <a:cs typeface="B Nazanin" panose="00000400000000000000" pitchFamily="2" charset="-78"/>
              </a:rPr>
              <a:t>منفی </a:t>
            </a:r>
            <a:r>
              <a:rPr lang="fa-IR" sz="2600" dirty="0">
                <a:cs typeface="B Nazanin" panose="00000400000000000000" pitchFamily="2" charset="-78"/>
              </a:rPr>
              <a:t>فعال است</a:t>
            </a:r>
            <a:endParaRPr lang="en-US" sz="2600" dirty="0">
              <a:cs typeface="B Nazanin" panose="00000400000000000000" pitchFamily="2" charset="-78"/>
            </a:endParaRPr>
          </a:p>
          <a:p>
            <a:pPr marL="45720" indent="0" algn="r" rtl="1">
              <a:buNone/>
            </a:pPr>
            <a:endParaRPr lang="en-US" sz="2600" dirty="0">
              <a:cs typeface="B Nazanin" panose="00000400000000000000" pitchFamily="2" charset="-78"/>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31" y="2518150"/>
            <a:ext cx="2049174" cy="2161151"/>
          </a:xfrm>
          <a:prstGeom prst="rect">
            <a:avLst/>
          </a:prstGeom>
        </p:spPr>
      </p:pic>
      <p:sp>
        <p:nvSpPr>
          <p:cNvPr id="15" name="Rectangle 14"/>
          <p:cNvSpPr/>
          <p:nvPr/>
        </p:nvSpPr>
        <p:spPr>
          <a:xfrm>
            <a:off x="2269375" y="2674441"/>
            <a:ext cx="207818" cy="290945"/>
          </a:xfrm>
          <a:prstGeom prst="rect">
            <a:avLst/>
          </a:prstGeom>
          <a:solidFill>
            <a:srgbClr val="EA0000">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269375" y="4289368"/>
            <a:ext cx="207818" cy="258207"/>
          </a:xfrm>
          <a:prstGeom prst="rect">
            <a:avLst/>
          </a:prstGeom>
          <a:solidFill>
            <a:schemeClr val="bg2">
              <a:lumMod val="50000"/>
              <a:alpha val="30196"/>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125402" y="3307780"/>
            <a:ext cx="207818" cy="290945"/>
          </a:xfrm>
          <a:prstGeom prst="rect">
            <a:avLst/>
          </a:prstGeom>
          <a:solidFill>
            <a:schemeClr val="tx1">
              <a:lumMod val="95000"/>
              <a:lumOff val="5000"/>
              <a:alpha val="30196"/>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261456" y="1394494"/>
            <a:ext cx="2015837" cy="923330"/>
          </a:xfrm>
          <a:prstGeom prst="rect">
            <a:avLst/>
          </a:prstGeom>
          <a:noFill/>
        </p:spPr>
        <p:txBody>
          <a:bodyPr wrap="square" rtlCol="0">
            <a:spAutoFit/>
          </a:bodyPr>
          <a:lstStyle/>
          <a:p>
            <a:r>
              <a:rPr lang="en-US" dirty="0" smtClean="0"/>
              <a:t>C = collector </a:t>
            </a:r>
            <a:endParaRPr lang="fa-IR" dirty="0" smtClean="0"/>
          </a:p>
          <a:p>
            <a:r>
              <a:rPr lang="en-US" dirty="0" smtClean="0"/>
              <a:t>B = base </a:t>
            </a:r>
            <a:endParaRPr lang="fa-IR" dirty="0" smtClean="0"/>
          </a:p>
          <a:p>
            <a:r>
              <a:rPr lang="en-US" dirty="0" smtClean="0"/>
              <a:t>E = Emitter </a:t>
            </a:r>
            <a:endParaRPr lang="en-US" dirty="0"/>
          </a:p>
        </p:txBody>
      </p:sp>
    </p:spTree>
    <p:extLst>
      <p:ext uri="{BB962C8B-B14F-4D97-AF65-F5344CB8AC3E}">
        <p14:creationId xmlns:p14="http://schemas.microsoft.com/office/powerpoint/2010/main" val="26506878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ترانزیستور به عنوان سوییچ</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4E67C8"/>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2800" b="0" i="0" u="none" strike="noStrike" kern="1200" cap="none" spc="0" normalizeH="0" baseline="0" noProof="0">
              <a:ln>
                <a:noFill/>
              </a:ln>
              <a:solidFill>
                <a:srgbClr val="4E67C8"/>
              </a:solidFill>
              <a:effectLst/>
              <a:uLnTx/>
              <a:uFillTx/>
              <a:latin typeface="Corbel" panose="020B0503020204020204"/>
              <a:ea typeface="+mn-ea"/>
              <a:cs typeface="+mn-cs"/>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19" y="1315233"/>
            <a:ext cx="5082782" cy="485658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2001" y="1315233"/>
            <a:ext cx="4809302" cy="4856585"/>
          </a:xfrm>
          <a:prstGeom prst="rect">
            <a:avLst/>
          </a:prstGeom>
        </p:spPr>
      </p:pic>
      <p:sp>
        <p:nvSpPr>
          <p:cNvPr id="8" name="TextBox 7"/>
          <p:cNvSpPr txBox="1"/>
          <p:nvPr/>
        </p:nvSpPr>
        <p:spPr>
          <a:xfrm>
            <a:off x="3608550" y="5833263"/>
            <a:ext cx="3268239" cy="338554"/>
          </a:xfrm>
          <a:prstGeom prst="rect">
            <a:avLst/>
          </a:prstGeom>
          <a:noFill/>
        </p:spPr>
        <p:txBody>
          <a:bodyPr wrap="square" rtlCol="0">
            <a:spAutoFit/>
          </a:bodyPr>
          <a:lstStyle/>
          <a:p>
            <a:pPr rtl="1"/>
            <a:r>
              <a:rPr lang="fa-IR" sz="1600" b="1" dirty="0" smtClean="0"/>
              <a:t>از ترانزیستور </a:t>
            </a:r>
            <a:r>
              <a:rPr lang="en-US" sz="1600" b="1" dirty="0" smtClean="0"/>
              <a:t> TIP41 </a:t>
            </a:r>
            <a:r>
              <a:rPr lang="fa-IR" sz="1600" b="1" dirty="0" smtClean="0"/>
              <a:t>استفاده کنید </a:t>
            </a:r>
            <a:endParaRPr lang="en-US" sz="1600" b="1" dirty="0"/>
          </a:p>
        </p:txBody>
      </p:sp>
    </p:spTree>
    <p:extLst>
      <p:ext uri="{BB962C8B-B14F-4D97-AF65-F5344CB8AC3E}">
        <p14:creationId xmlns:p14="http://schemas.microsoft.com/office/powerpoint/2010/main" val="21756065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C8C27B6A-AED5-4F61-9FE7-FAC7296732BE}"/>
              </a:ext>
            </a:extLst>
          </p:cNvPr>
          <p:cNvSpPr>
            <a:spLocks noGrp="1"/>
          </p:cNvSpPr>
          <p:nvPr>
            <p:ph type="subTitle" idx="1"/>
          </p:nvPr>
        </p:nvSpPr>
        <p:spPr>
          <a:xfrm>
            <a:off x="1709530" y="3869634"/>
            <a:ext cx="8767860" cy="2531166"/>
          </a:xfrm>
        </p:spPr>
        <p:txBody>
          <a:bodyPr>
            <a:normAutofit/>
          </a:bodyPr>
          <a:lstStyle/>
          <a:p>
            <a:r>
              <a:rPr lang="en-US" dirty="0"/>
              <a:t>Basic1</a:t>
            </a:r>
            <a:endParaRPr lang="fa-IR" dirty="0"/>
          </a:p>
          <a:p>
            <a:r>
              <a:rPr lang="fa-IR" dirty="0"/>
              <a:t/>
            </a:r>
            <a:br>
              <a:rPr lang="fa-IR" dirty="0"/>
            </a:br>
            <a:r>
              <a:rPr lang="fa-IR" dirty="0"/>
              <a:t>جلسه </a:t>
            </a:r>
            <a:r>
              <a:rPr lang="fa-IR" dirty="0" smtClean="0"/>
              <a:t>6</a:t>
            </a:r>
            <a:endParaRPr lang="fa-IR" dirty="0"/>
          </a:p>
          <a:p>
            <a:endParaRPr lang="en-US" dirty="0"/>
          </a:p>
        </p:txBody>
      </p:sp>
    </p:spTree>
    <p:extLst>
      <p:ext uri="{BB962C8B-B14F-4D97-AF65-F5344CB8AC3E}">
        <p14:creationId xmlns:p14="http://schemas.microsoft.com/office/powerpoint/2010/main" val="31373387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7D9F0-A184-46E9-B9EC-8CB9FDB65B42}"/>
              </a:ext>
            </a:extLst>
          </p:cNvPr>
          <p:cNvSpPr>
            <a:spLocks noGrp="1"/>
          </p:cNvSpPr>
          <p:nvPr>
            <p:ph type="title"/>
          </p:nvPr>
        </p:nvSpPr>
        <p:spPr/>
        <p:txBody>
          <a:bodyPr/>
          <a:lstStyle/>
          <a:p>
            <a:r>
              <a:rPr lang="fa-IR" dirty="0"/>
              <a:t>موتور های </a:t>
            </a:r>
            <a:r>
              <a:rPr lang="en-US" dirty="0"/>
              <a:t>DC</a:t>
            </a:r>
            <a:r>
              <a:rPr lang="fa-IR" dirty="0"/>
              <a:t> :</a:t>
            </a:r>
            <a:endParaRPr lang="en-US" dirty="0"/>
          </a:p>
        </p:txBody>
      </p:sp>
      <p:sp>
        <p:nvSpPr>
          <p:cNvPr id="4" name="Slide Number Placeholder 3">
            <a:extLst>
              <a:ext uri="{FF2B5EF4-FFF2-40B4-BE49-F238E27FC236}">
                <a16:creationId xmlns:a16="http://schemas.microsoft.com/office/drawing/2014/main" id="{2980687F-1B63-4213-894E-8DD1CBF77B9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8ED9C7"/>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2800" b="0" i="0" u="none" strike="noStrike" kern="1200" cap="none" spc="0" normalizeH="0" baseline="0" noProof="0">
              <a:ln>
                <a:noFill/>
              </a:ln>
              <a:solidFill>
                <a:srgbClr val="8ED9C7"/>
              </a:solidFill>
              <a:effectLst/>
              <a:uLnTx/>
              <a:uFillTx/>
              <a:latin typeface="Corbel" panose="020B0503020204020204"/>
              <a:ea typeface="+mn-ea"/>
              <a:cs typeface="+mn-cs"/>
            </a:endParaRPr>
          </a:p>
        </p:txBody>
      </p:sp>
      <p:graphicFrame>
        <p:nvGraphicFramePr>
          <p:cNvPr id="5" name="Diagram 4">
            <a:extLst>
              <a:ext uri="{FF2B5EF4-FFF2-40B4-BE49-F238E27FC236}">
                <a16:creationId xmlns:a16="http://schemas.microsoft.com/office/drawing/2014/main" id="{8A00BB64-2BF1-489E-8E46-6B1890D817B1}"/>
              </a:ext>
            </a:extLst>
          </p:cNvPr>
          <p:cNvGraphicFramePr/>
          <p:nvPr/>
        </p:nvGraphicFramePr>
        <p:xfrm>
          <a:off x="813594" y="889233"/>
          <a:ext cx="10071122" cy="36417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6F88226E-D396-4243-90DB-9296F28623D5}"/>
              </a:ext>
            </a:extLst>
          </p:cNvPr>
          <p:cNvSpPr/>
          <p:nvPr/>
        </p:nvSpPr>
        <p:spPr>
          <a:xfrm>
            <a:off x="4458749" y="4369540"/>
            <a:ext cx="6084211" cy="1200329"/>
          </a:xfrm>
          <a:prstGeom prst="rect">
            <a:avLst/>
          </a:prstGeom>
        </p:spPr>
        <p:txBody>
          <a:bodyPr wrap="square">
            <a:spAutoFit/>
          </a:bodyPr>
          <a:lstStyle/>
          <a:p>
            <a:pPr marL="285750" marR="0" lvl="0" indent="-285750" algn="r" defTabSz="914400" rtl="1" eaLnBrk="1" fontAlgn="auto" latinLnBrk="0" hangingPunct="1">
              <a:lnSpc>
                <a:spcPct val="100000"/>
              </a:lnSpc>
              <a:spcBef>
                <a:spcPts val="0"/>
              </a:spcBef>
              <a:spcAft>
                <a:spcPts val="0"/>
              </a:spcAft>
              <a:buClr>
                <a:srgbClr val="00B050"/>
              </a:buClr>
              <a:buSzTx/>
              <a:buFont typeface="Wingdings" panose="05000000000000000000" pitchFamily="2" charset="2"/>
              <a:buChar char="v"/>
              <a:tabLst/>
              <a:defRPr/>
            </a:pPr>
            <a:r>
              <a:rPr kumimoji="0" lang="fa-IR" sz="1800" b="0" i="0" u="none" strike="noStrike" kern="1200" cap="none" spc="0" normalizeH="0" baseline="0" noProof="0" dirty="0" err="1">
                <a:ln>
                  <a:noFill/>
                </a:ln>
                <a:solidFill>
                  <a:srgbClr val="444444"/>
                </a:solidFill>
                <a:effectLst/>
                <a:uLnTx/>
                <a:uFillTx/>
                <a:latin typeface="IranSans"/>
                <a:ea typeface="+mn-ea"/>
                <a:cs typeface="B Koodak" panose="00000700000000000000" pitchFamily="2" charset="-78"/>
              </a:rPr>
              <a:t>موتورهای</a:t>
            </a:r>
            <a:r>
              <a:rPr kumimoji="0" lang="fa-IR" sz="1800" b="0" i="0" u="none" strike="noStrike" kern="1200" cap="none" spc="0" normalizeH="0" baseline="0" noProof="0" dirty="0">
                <a:ln>
                  <a:noFill/>
                </a:ln>
                <a:solidFill>
                  <a:srgbClr val="444444"/>
                </a:solidFill>
                <a:effectLst/>
                <a:uLnTx/>
                <a:uFillTx/>
                <a:latin typeface="IranSans"/>
                <a:ea typeface="+mn-ea"/>
                <a:cs typeface="B Koodak" panose="00000700000000000000" pitchFamily="2" charset="-78"/>
              </a:rPr>
              <a:t> </a:t>
            </a:r>
            <a:r>
              <a:rPr kumimoji="0" lang="en-US" sz="1800" b="0" i="0" u="none" strike="noStrike" kern="1200" cap="none" spc="0" normalizeH="0" baseline="0" noProof="0" dirty="0">
                <a:ln>
                  <a:noFill/>
                </a:ln>
                <a:solidFill>
                  <a:srgbClr val="444444"/>
                </a:solidFill>
                <a:effectLst/>
                <a:uLnTx/>
                <a:uFillTx/>
                <a:latin typeface="IranSans"/>
                <a:ea typeface="+mn-ea"/>
                <a:cs typeface="B Koodak" panose="00000700000000000000" pitchFamily="2" charset="-78"/>
              </a:rPr>
              <a:t>DC</a:t>
            </a:r>
            <a:r>
              <a:rPr kumimoji="0" lang="fa-IR" sz="1800" b="0" i="0" u="none" strike="noStrike" kern="1200" cap="none" spc="0" normalizeH="0" baseline="0" noProof="0" dirty="0">
                <a:ln>
                  <a:noFill/>
                </a:ln>
                <a:solidFill>
                  <a:srgbClr val="444444"/>
                </a:solidFill>
                <a:effectLst/>
                <a:uLnTx/>
                <a:uFillTx/>
                <a:latin typeface="IranSans"/>
                <a:ea typeface="+mn-ea"/>
                <a:cs typeface="B Koodak" panose="00000700000000000000" pitchFamily="2" charset="-78"/>
              </a:rPr>
              <a:t> نیازمند به منبع تغذیه جریان مستقیم (</a:t>
            </a:r>
            <a:r>
              <a:rPr kumimoji="0" lang="en-US" sz="1800" b="0" i="0" u="none" strike="noStrike" kern="1200" cap="none" spc="0" normalizeH="0" baseline="0" noProof="0" dirty="0">
                <a:ln>
                  <a:noFill/>
                </a:ln>
                <a:solidFill>
                  <a:srgbClr val="444444"/>
                </a:solidFill>
                <a:effectLst/>
                <a:uLnTx/>
                <a:uFillTx/>
                <a:latin typeface="IranSans"/>
                <a:ea typeface="+mn-ea"/>
                <a:cs typeface="B Koodak" panose="00000700000000000000" pitchFamily="2" charset="-78"/>
              </a:rPr>
              <a:t>DC</a:t>
            </a:r>
            <a:r>
              <a:rPr kumimoji="0" lang="fa-IR" sz="1800" b="0" i="0" u="none" strike="noStrike" kern="1200" cap="none" spc="0" normalizeH="0" baseline="0" noProof="0" dirty="0">
                <a:ln>
                  <a:noFill/>
                </a:ln>
                <a:solidFill>
                  <a:srgbClr val="444444"/>
                </a:solidFill>
                <a:effectLst/>
                <a:uLnTx/>
                <a:uFillTx/>
                <a:latin typeface="IranSans"/>
                <a:ea typeface="+mn-ea"/>
                <a:cs typeface="B Koodak" panose="00000700000000000000" pitchFamily="2" charset="-78"/>
              </a:rPr>
              <a:t>) هستند.</a:t>
            </a:r>
            <a:endParaRPr kumimoji="0" lang="en-US" sz="1800" b="0" i="0" u="none" strike="noStrike" kern="1200" cap="none" spc="0" normalizeH="0" baseline="0" noProof="0" dirty="0">
              <a:ln>
                <a:noFill/>
              </a:ln>
              <a:solidFill>
                <a:srgbClr val="444444"/>
              </a:solidFill>
              <a:effectLst/>
              <a:uLnTx/>
              <a:uFillTx/>
              <a:latin typeface="IranSans"/>
              <a:ea typeface="+mn-ea"/>
              <a:cs typeface="B Koodak" panose="00000700000000000000" pitchFamily="2" charset="-78"/>
            </a:endParaRPr>
          </a:p>
          <a:p>
            <a:pPr marL="285750" marR="0" lvl="0" indent="-285750" algn="r" defTabSz="914400" rtl="1" eaLnBrk="1" fontAlgn="auto" latinLnBrk="0" hangingPunct="1">
              <a:lnSpc>
                <a:spcPct val="100000"/>
              </a:lnSpc>
              <a:spcBef>
                <a:spcPts val="0"/>
              </a:spcBef>
              <a:spcAft>
                <a:spcPts val="0"/>
              </a:spcAft>
              <a:buClr>
                <a:srgbClr val="00B050"/>
              </a:buClr>
              <a:buSzTx/>
              <a:buFont typeface="Wingdings" panose="05000000000000000000" pitchFamily="2" charset="2"/>
              <a:buChar char="v"/>
              <a:tabLst/>
              <a:defRPr/>
            </a:pPr>
            <a:endParaRPr kumimoji="0" lang="fa-IR" sz="1800" b="0" i="0" u="none" strike="noStrike" kern="1200" cap="none" spc="0" normalizeH="0" baseline="0" noProof="0" dirty="0">
              <a:ln>
                <a:noFill/>
              </a:ln>
              <a:solidFill>
                <a:srgbClr val="444444"/>
              </a:solidFill>
              <a:effectLst/>
              <a:uLnTx/>
              <a:uFillTx/>
              <a:latin typeface="IranSans"/>
              <a:ea typeface="+mn-ea"/>
              <a:cs typeface="B Koodak" panose="00000700000000000000" pitchFamily="2" charset="-78"/>
            </a:endParaRPr>
          </a:p>
          <a:p>
            <a:pPr marL="285750" marR="0" lvl="0" indent="-285750" algn="r" defTabSz="914400" rtl="1" eaLnBrk="1" fontAlgn="auto" latinLnBrk="0" hangingPunct="1">
              <a:lnSpc>
                <a:spcPct val="100000"/>
              </a:lnSpc>
              <a:spcBef>
                <a:spcPts val="0"/>
              </a:spcBef>
              <a:spcAft>
                <a:spcPts val="0"/>
              </a:spcAft>
              <a:buClr>
                <a:srgbClr val="00B050"/>
              </a:buClr>
              <a:buSzTx/>
              <a:buFont typeface="Wingdings" panose="05000000000000000000" pitchFamily="2" charset="2"/>
              <a:buChar char="v"/>
              <a:tabLst/>
              <a:defRPr/>
            </a:pP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B Koodak" panose="00000700000000000000" pitchFamily="2" charset="-78"/>
              </a:rPr>
              <a:t> با استفاده از کنترل ولتاژ می توان سرعت آن </a:t>
            </a:r>
            <a:r>
              <a:rPr kumimoji="0" lang="fa-IR" sz="1800" b="0" i="0" u="none" strike="noStrike" kern="1200" cap="none" spc="0" normalizeH="0" baseline="0" noProof="0" dirty="0" err="1">
                <a:ln>
                  <a:noFill/>
                </a:ln>
                <a:solidFill>
                  <a:prstClr val="black"/>
                </a:solidFill>
                <a:effectLst/>
                <a:uLnTx/>
                <a:uFillTx/>
                <a:latin typeface="Corbel" panose="020B0503020204020204"/>
                <a:ea typeface="+mn-ea"/>
                <a:cs typeface="B Koodak" panose="00000700000000000000" pitchFamily="2" charset="-78"/>
              </a:rPr>
              <a:t>هارا</a:t>
            </a: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B Koodak" panose="00000700000000000000" pitchFamily="2" charset="-78"/>
              </a:rPr>
              <a:t> کنترل کرد.</a:t>
            </a:r>
          </a:p>
          <a:p>
            <a:pPr marL="285750" marR="0" lvl="0" indent="-285750" algn="r" defTabSz="914400" rtl="1"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7499572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55412-1AB4-494E-9814-4F129C25730B}"/>
              </a:ext>
            </a:extLst>
          </p:cNvPr>
          <p:cNvSpPr>
            <a:spLocks noGrp="1"/>
          </p:cNvSpPr>
          <p:nvPr>
            <p:ph type="title"/>
          </p:nvPr>
        </p:nvSpPr>
        <p:spPr/>
        <p:txBody>
          <a:bodyPr>
            <a:normAutofit/>
          </a:bodyPr>
          <a:lstStyle/>
          <a:p>
            <a:r>
              <a:rPr lang="fa-IR" dirty="0" err="1"/>
              <a:t>درایور</a:t>
            </a:r>
            <a:r>
              <a:rPr lang="fa-IR" dirty="0"/>
              <a:t> موتور چیست؟</a:t>
            </a:r>
            <a:endParaRPr lang="en-US" dirty="0"/>
          </a:p>
        </p:txBody>
      </p:sp>
      <p:sp>
        <p:nvSpPr>
          <p:cNvPr id="4" name="Slide Number Placeholder 3">
            <a:extLst>
              <a:ext uri="{FF2B5EF4-FFF2-40B4-BE49-F238E27FC236}">
                <a16:creationId xmlns:a16="http://schemas.microsoft.com/office/drawing/2014/main" id="{878B5270-CE6B-4EB7-B20C-D0E7DEFCF70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8ED9C7"/>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2800" b="0" i="0" u="none" strike="noStrike" kern="1200" cap="none" spc="0" normalizeH="0" baseline="0" noProof="0">
              <a:ln>
                <a:noFill/>
              </a:ln>
              <a:solidFill>
                <a:srgbClr val="8ED9C7"/>
              </a:solidFill>
              <a:effectLst/>
              <a:uLnTx/>
              <a:uFillTx/>
              <a:latin typeface="Corbel" panose="020B0503020204020204"/>
              <a:ea typeface="+mn-ea"/>
              <a:cs typeface="+mn-cs"/>
            </a:endParaRPr>
          </a:p>
        </p:txBody>
      </p:sp>
      <p:sp>
        <p:nvSpPr>
          <p:cNvPr id="5" name="Text Placeholder 2">
            <a:extLst>
              <a:ext uri="{FF2B5EF4-FFF2-40B4-BE49-F238E27FC236}">
                <a16:creationId xmlns:a16="http://schemas.microsoft.com/office/drawing/2014/main" id="{D1FF8954-7FBB-43A3-8B82-DFBFB5B5364A}"/>
              </a:ext>
            </a:extLst>
          </p:cNvPr>
          <p:cNvSpPr txBox="1">
            <a:spLocks/>
          </p:cNvSpPr>
          <p:nvPr/>
        </p:nvSpPr>
        <p:spPr>
          <a:xfrm>
            <a:off x="6741737" y="1926856"/>
            <a:ext cx="4321102" cy="2431225"/>
          </a:xfrm>
          <a:prstGeom prst="rect">
            <a:avLst/>
          </a:prstGeom>
        </p:spPr>
        <p:txBody>
          <a:bodyPr>
            <a:norm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baseline="0">
                <a:solidFill>
                  <a:schemeClr val="tx1"/>
                </a:solidFill>
                <a:latin typeface="Arial" panose="020B0604020202020204" pitchFamily="34" charset="0"/>
                <a:ea typeface="+mn-ea"/>
                <a:cs typeface="Arial" panose="020B0604020202020204" pitchFamily="34" charset="0"/>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baseline="0">
                <a:solidFill>
                  <a:schemeClr val="tx1"/>
                </a:solidFill>
                <a:latin typeface="Arial" panose="020B0604020202020204" pitchFamily="34" charset="0"/>
                <a:ea typeface="+mn-ea"/>
                <a:cs typeface="Arial" panose="020B0604020202020204" pitchFamily="34" charset="0"/>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baseline="0">
                <a:solidFill>
                  <a:schemeClr val="tx1"/>
                </a:solidFill>
                <a:latin typeface="Arial" panose="020B0604020202020204" pitchFamily="34" charset="0"/>
                <a:ea typeface="+mn-ea"/>
                <a:cs typeface="Arial" panose="020B0604020202020204" pitchFamily="34" charset="0"/>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228600" marR="0" lvl="0" indent="-182880" algn="justLow" defTabSz="914400" rtl="1" eaLnBrk="1" fontAlgn="auto" latinLnBrk="0" hangingPunct="1">
              <a:lnSpc>
                <a:spcPct val="90000"/>
              </a:lnSpc>
              <a:spcBef>
                <a:spcPts val="1400"/>
              </a:spcBef>
              <a:spcAft>
                <a:spcPts val="0"/>
              </a:spcAft>
              <a:buClr>
                <a:srgbClr val="8ED9C7"/>
              </a:buClr>
              <a:buSzPct val="80000"/>
              <a:buFont typeface="Corbel" pitchFamily="34" charset="0"/>
              <a:buChar char="•"/>
              <a:tabLst/>
              <a:defRPr/>
            </a:pPr>
            <a:r>
              <a:rPr kumimoji="0" lang="fa-IR" sz="2200" b="1" i="0" u="none" strike="noStrike" kern="1200" cap="none" spc="0" normalizeH="0" baseline="0" noProof="0" dirty="0">
                <a:ln>
                  <a:noFill/>
                </a:ln>
                <a:solidFill>
                  <a:prstClr val="black"/>
                </a:solidFill>
                <a:effectLst/>
                <a:uLnTx/>
                <a:uFillTx/>
                <a:latin typeface="Arial" panose="020B0604020202020204" pitchFamily="34" charset="0"/>
                <a:ea typeface="+mn-ea"/>
                <a:cs typeface="B Koodak" panose="00000700000000000000" pitchFamily="2" charset="-78"/>
              </a:rPr>
              <a:t>برای راه اندازی و کنترل حرکت و سرعت موتور های </a:t>
            </a:r>
            <a:r>
              <a:rPr kumimoji="0" lang="en-US" sz="2200" b="1" i="0" u="none" strike="noStrike" kern="1200" cap="none" spc="0" normalizeH="0" baseline="0" noProof="0" dirty="0">
                <a:ln>
                  <a:noFill/>
                </a:ln>
                <a:solidFill>
                  <a:prstClr val="black"/>
                </a:solidFill>
                <a:effectLst/>
                <a:uLnTx/>
                <a:uFillTx/>
                <a:latin typeface="Arial" panose="020B0604020202020204" pitchFamily="34" charset="0"/>
                <a:ea typeface="+mn-ea"/>
                <a:cs typeface="B Koodak" panose="00000700000000000000" pitchFamily="2" charset="-78"/>
              </a:rPr>
              <a:t>DC</a:t>
            </a:r>
            <a:r>
              <a:rPr kumimoji="0" lang="fa-IR" sz="2200" b="1" i="0" u="none" strike="noStrike" kern="1200" cap="none" spc="0" normalizeH="0" baseline="0" noProof="0" dirty="0">
                <a:ln>
                  <a:noFill/>
                </a:ln>
                <a:solidFill>
                  <a:prstClr val="black"/>
                </a:solidFill>
                <a:effectLst/>
                <a:uLnTx/>
                <a:uFillTx/>
                <a:latin typeface="Arial" panose="020B0604020202020204" pitchFamily="34" charset="0"/>
                <a:ea typeface="+mn-ea"/>
                <a:cs typeface="B Koodak" panose="00000700000000000000" pitchFamily="2" charset="-78"/>
              </a:rPr>
              <a:t> از </a:t>
            </a:r>
            <a:r>
              <a:rPr kumimoji="0" lang="fa-IR" sz="2200" b="1" i="0" u="none" strike="noStrike" kern="1200" cap="none" spc="0" normalizeH="0" baseline="0" noProof="0" dirty="0" err="1">
                <a:ln>
                  <a:noFill/>
                </a:ln>
                <a:solidFill>
                  <a:prstClr val="black"/>
                </a:solidFill>
                <a:effectLst/>
                <a:uLnTx/>
                <a:uFillTx/>
                <a:latin typeface="Arial" panose="020B0604020202020204" pitchFamily="34" charset="0"/>
                <a:ea typeface="+mn-ea"/>
                <a:cs typeface="B Koodak" panose="00000700000000000000" pitchFamily="2" charset="-78"/>
              </a:rPr>
              <a:t>درایور</a:t>
            </a:r>
            <a:r>
              <a:rPr kumimoji="0" lang="fa-IR" sz="2200" b="1" i="0" u="none" strike="noStrike" kern="1200" cap="none" spc="0" normalizeH="0" baseline="0" noProof="0" dirty="0">
                <a:ln>
                  <a:noFill/>
                </a:ln>
                <a:solidFill>
                  <a:prstClr val="black"/>
                </a:solidFill>
                <a:effectLst/>
                <a:uLnTx/>
                <a:uFillTx/>
                <a:latin typeface="Arial" panose="020B0604020202020204" pitchFamily="34" charset="0"/>
                <a:ea typeface="+mn-ea"/>
                <a:cs typeface="B Koodak" panose="00000700000000000000" pitchFamily="2" charset="-78"/>
              </a:rPr>
              <a:t> موتور ها استفاده می کنیم.</a:t>
            </a:r>
          </a:p>
          <a:p>
            <a:pPr marL="228600" marR="0" lvl="0" indent="-182880" algn="justLow" defTabSz="914400" rtl="1" eaLnBrk="1" fontAlgn="auto" latinLnBrk="0" hangingPunct="1">
              <a:lnSpc>
                <a:spcPct val="90000"/>
              </a:lnSpc>
              <a:spcBef>
                <a:spcPts val="1400"/>
              </a:spcBef>
              <a:spcAft>
                <a:spcPts val="0"/>
              </a:spcAft>
              <a:buClr>
                <a:srgbClr val="8ED9C7"/>
              </a:buClr>
              <a:buSzPct val="80000"/>
              <a:buFont typeface="Corbel" pitchFamily="34" charset="0"/>
              <a:buChar char="•"/>
              <a:tabLst/>
              <a:defRPr/>
            </a:pPr>
            <a:r>
              <a:rPr kumimoji="0" lang="fa-IR" sz="2200" b="1" i="0" u="none" strike="noStrike" kern="1200" cap="none" spc="0" normalizeH="0" baseline="0" noProof="0" dirty="0" err="1">
                <a:ln>
                  <a:noFill/>
                </a:ln>
                <a:solidFill>
                  <a:prstClr val="black"/>
                </a:solidFill>
                <a:effectLst/>
                <a:uLnTx/>
                <a:uFillTx/>
                <a:latin typeface="Arial" panose="020B0604020202020204" pitchFamily="34" charset="0"/>
                <a:ea typeface="+mn-ea"/>
                <a:cs typeface="B Koodak" panose="00000700000000000000" pitchFamily="2" charset="-78"/>
              </a:rPr>
              <a:t>درایور</a:t>
            </a:r>
            <a:r>
              <a:rPr kumimoji="0" lang="fa-IR" sz="2200" b="1" i="0" u="none" strike="noStrike" kern="1200" cap="none" spc="0" normalizeH="0" baseline="0" noProof="0" dirty="0">
                <a:ln>
                  <a:noFill/>
                </a:ln>
                <a:solidFill>
                  <a:prstClr val="black"/>
                </a:solidFill>
                <a:effectLst/>
                <a:uLnTx/>
                <a:uFillTx/>
                <a:latin typeface="Arial" panose="020B0604020202020204" pitchFamily="34" charset="0"/>
                <a:ea typeface="+mn-ea"/>
                <a:cs typeface="B Koodak" panose="00000700000000000000" pitchFamily="2" charset="-78"/>
              </a:rPr>
              <a:t> موتور ها با کنترل مقدار ولتاژ و جریان می توانند سرعت و جهت حرکت موتور ها را کنترل نمایند.</a:t>
            </a:r>
            <a:endParaRPr kumimoji="0" lang="en-US" sz="2200" b="1" i="0" u="none" strike="noStrike" kern="1200" cap="none" spc="0" normalizeH="0" baseline="0" noProof="0" dirty="0">
              <a:ln>
                <a:noFill/>
              </a:ln>
              <a:solidFill>
                <a:prstClr val="black"/>
              </a:solidFill>
              <a:effectLst/>
              <a:uLnTx/>
              <a:uFillTx/>
              <a:latin typeface="Arial" panose="020B0604020202020204" pitchFamily="34" charset="0"/>
              <a:ea typeface="+mn-ea"/>
              <a:cs typeface="B Koodak" panose="00000700000000000000" pitchFamily="2" charset="-78"/>
            </a:endParaRPr>
          </a:p>
          <a:p>
            <a:pPr marL="228600" marR="0" lvl="0" indent="-182880" algn="justLow" defTabSz="914400" rtl="1" eaLnBrk="1" fontAlgn="auto" latinLnBrk="0" hangingPunct="1">
              <a:lnSpc>
                <a:spcPct val="90000"/>
              </a:lnSpc>
              <a:spcBef>
                <a:spcPts val="1400"/>
              </a:spcBef>
              <a:spcAft>
                <a:spcPts val="0"/>
              </a:spcAft>
              <a:buClr>
                <a:srgbClr val="8ED9C7"/>
              </a:buClr>
              <a:buSzPct val="80000"/>
              <a:buFont typeface="Corbel" pitchFamily="34" charset="0"/>
              <a:buChar char="•"/>
              <a:tabLst/>
              <a:defRPr/>
            </a:pPr>
            <a:endParaRPr kumimoji="0" lang="en-US" sz="2200" b="1" i="0" u="none" strike="noStrike" kern="1200" cap="none" spc="0" normalizeH="0" baseline="0" noProof="0" dirty="0">
              <a:ln>
                <a:noFill/>
              </a:ln>
              <a:solidFill>
                <a:prstClr val="black"/>
              </a:solidFill>
              <a:effectLst/>
              <a:uLnTx/>
              <a:uFillTx/>
              <a:latin typeface="Arial" panose="020B0604020202020204" pitchFamily="34" charset="0"/>
              <a:ea typeface="+mn-ea"/>
              <a:cs typeface="B Koodak" panose="00000700000000000000" pitchFamily="2" charset="-78"/>
            </a:endParaRPr>
          </a:p>
        </p:txBody>
      </p:sp>
      <p:sp>
        <p:nvSpPr>
          <p:cNvPr id="8" name="Title 1">
            <a:extLst>
              <a:ext uri="{FF2B5EF4-FFF2-40B4-BE49-F238E27FC236}">
                <a16:creationId xmlns:a16="http://schemas.microsoft.com/office/drawing/2014/main" id="{8751D705-7935-46F8-9A28-7C920322DF5D}"/>
              </a:ext>
            </a:extLst>
          </p:cNvPr>
          <p:cNvSpPr txBox="1">
            <a:spLocks/>
          </p:cNvSpPr>
          <p:nvPr/>
        </p:nvSpPr>
        <p:spPr>
          <a:xfrm>
            <a:off x="1081117" y="3962013"/>
            <a:ext cx="9011752" cy="698204"/>
          </a:xfrm>
          <a:prstGeom prst="rect">
            <a:avLst/>
          </a:prstGeom>
          <a:noFill/>
          <a:ln>
            <a:noFill/>
          </a:ln>
          <a:effectLst/>
        </p:spPr>
        <p:txBody>
          <a:bodyPr vert="horz" lIns="91440" tIns="45720" rIns="91440" bIns="45720" rtlCol="0" anchor="ctr">
            <a:normAutofit/>
          </a:bodyPr>
          <a:lstStyle>
            <a:lvl1pPr algn="r" defTabSz="914400" rtl="1" eaLnBrk="1" latinLnBrk="0" hangingPunct="1">
              <a:lnSpc>
                <a:spcPct val="90000"/>
              </a:lnSpc>
              <a:spcBef>
                <a:spcPct val="0"/>
              </a:spcBef>
              <a:buNone/>
              <a:defRPr sz="4000" b="1" kern="1200"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B Koodak" panose="00000700000000000000" pitchFamily="2" charset="-78"/>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r" defTabSz="914400" rtl="1"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w="13462">
                <a:solidFill>
                  <a:prstClr val="white"/>
                </a:solidFill>
                <a:prstDash val="solid"/>
              </a:ln>
              <a:solidFill>
                <a:prstClr val="black">
                  <a:lumMod val="85000"/>
                  <a:lumOff val="15000"/>
                </a:prstClr>
              </a:solidFill>
              <a:effectLst>
                <a:outerShdw dist="38100" dir="2700000" algn="bl" rotWithShape="0">
                  <a:srgbClr val="4EB3CF"/>
                </a:outerShdw>
              </a:effectLst>
              <a:uLnTx/>
              <a:uFillTx/>
              <a:latin typeface="Corbel" panose="020B0503020204020204"/>
              <a:ea typeface="+mn-ea"/>
              <a:cs typeface="B Koodak" panose="00000700000000000000" pitchFamily="2" charset="-78"/>
            </a:endParaRPr>
          </a:p>
        </p:txBody>
      </p:sp>
      <p:pic>
        <p:nvPicPr>
          <p:cNvPr id="3074" name="Picture 2" descr="Image result for electric dc motor gif">
            <a:extLst>
              <a:ext uri="{FF2B5EF4-FFF2-40B4-BE49-F238E27FC236}">
                <a16:creationId xmlns:a16="http://schemas.microsoft.com/office/drawing/2014/main" id="{C1AE7A87-F14B-495F-B640-FFAC2649F4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161" y="1774667"/>
            <a:ext cx="5151397" cy="3430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24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dirty="0" smtClean="0"/>
              <a:t>پل </a:t>
            </a:r>
            <a:r>
              <a:rPr lang="en-US" dirty="0" smtClean="0"/>
              <a:t>H </a:t>
            </a:r>
            <a:r>
              <a:rPr lang="fa-IR" dirty="0"/>
              <a:t> </a:t>
            </a:r>
            <a:r>
              <a:rPr lang="fa-IR" dirty="0" smtClean="0"/>
              <a:t>یا </a:t>
            </a:r>
            <a:r>
              <a:rPr lang="en-US" dirty="0" smtClean="0"/>
              <a:t>H bridge </a:t>
            </a:r>
            <a:r>
              <a:rPr lang="fa-IR" dirty="0"/>
              <a:t> </a:t>
            </a:r>
            <a:r>
              <a:rPr lang="fa-IR" dirty="0" smtClean="0"/>
              <a:t>چیست؟</a:t>
            </a:r>
            <a:endParaRPr lang="en-US" dirty="0"/>
          </a:p>
        </p:txBody>
      </p:sp>
      <p:sp>
        <p:nvSpPr>
          <p:cNvPr id="3" name="TextBox 2"/>
          <p:cNvSpPr txBox="1"/>
          <p:nvPr/>
        </p:nvSpPr>
        <p:spPr>
          <a:xfrm>
            <a:off x="2059661" y="1620982"/>
            <a:ext cx="8027615" cy="1631216"/>
          </a:xfrm>
          <a:prstGeom prst="rect">
            <a:avLst/>
          </a:prstGeom>
          <a:noFill/>
        </p:spPr>
        <p:txBody>
          <a:bodyPr wrap="square" rtlCol="0">
            <a:spAutoFit/>
          </a:bodyPr>
          <a:lstStyle/>
          <a:p>
            <a:pPr algn="r" rtl="1"/>
            <a:r>
              <a:rPr lang="fa-IR" sz="2000" dirty="0" smtClean="0">
                <a:cs typeface="B Nazanin" panose="00000400000000000000" pitchFamily="2" charset="-78"/>
              </a:rPr>
              <a:t>پل اچ مدار و یا مبدلی است که ولتاژ </a:t>
            </a:r>
            <a:r>
              <a:rPr lang="fa-IR" sz="2000" dirty="0">
                <a:cs typeface="B Nazanin" panose="00000400000000000000" pitchFamily="2" charset="-78"/>
              </a:rPr>
              <a:t>و جریان خروجی </a:t>
            </a:r>
            <a:r>
              <a:rPr lang="fa-IR" sz="2000" dirty="0" smtClean="0">
                <a:cs typeface="B Nazanin" panose="00000400000000000000" pitchFamily="2" charset="-78"/>
              </a:rPr>
              <a:t>آن، </a:t>
            </a:r>
            <a:r>
              <a:rPr lang="fa-IR" sz="2000" dirty="0">
                <a:cs typeface="B Nazanin" panose="00000400000000000000" pitchFamily="2" charset="-78"/>
              </a:rPr>
              <a:t>می‌تواند دارای هر جهت </a:t>
            </a:r>
            <a:r>
              <a:rPr lang="fa-IR" sz="2000" dirty="0" smtClean="0">
                <a:cs typeface="B Nazanin" panose="00000400000000000000" pitchFamily="2" charset="-78"/>
              </a:rPr>
              <a:t>جریان</a:t>
            </a:r>
            <a:r>
              <a:rPr lang="fa-IR" sz="2000" dirty="0">
                <a:cs typeface="B Nazanin" panose="00000400000000000000" pitchFamily="2" charset="-78"/>
              </a:rPr>
              <a:t> یا </a:t>
            </a:r>
            <a:r>
              <a:rPr lang="fa-IR" sz="2000" dirty="0" smtClean="0">
                <a:cs typeface="B Nazanin" panose="00000400000000000000" pitchFamily="2" charset="-78"/>
              </a:rPr>
              <a:t>پلاریته (قطب)</a:t>
            </a:r>
            <a:r>
              <a:rPr lang="fa-IR" sz="2000" dirty="0">
                <a:cs typeface="B Nazanin" panose="00000400000000000000" pitchFamily="2" charset="-78"/>
              </a:rPr>
              <a:t> </a:t>
            </a:r>
            <a:r>
              <a:rPr lang="fa-IR" sz="2000" dirty="0" smtClean="0">
                <a:cs typeface="B Nazanin" panose="00000400000000000000" pitchFamily="2" charset="-78"/>
              </a:rPr>
              <a:t>ولتاژی</a:t>
            </a:r>
            <a:r>
              <a:rPr lang="fa-IR" sz="2000" dirty="0">
                <a:cs typeface="B Nazanin" panose="00000400000000000000" pitchFamily="2" charset="-78"/>
              </a:rPr>
              <a:t> </a:t>
            </a:r>
            <a:r>
              <a:rPr lang="fa-IR" sz="2000" dirty="0" smtClean="0">
                <a:cs typeface="B Nazanin" panose="00000400000000000000" pitchFamily="2" charset="-78"/>
              </a:rPr>
              <a:t>باشد.</a:t>
            </a:r>
            <a:r>
              <a:rPr lang="fa-IR" sz="2000" dirty="0">
                <a:cs typeface="B Nazanin" panose="00000400000000000000" pitchFamily="2" charset="-78"/>
              </a:rPr>
              <a:t> این مدارها </a:t>
            </a:r>
            <a:r>
              <a:rPr lang="fa-IR" sz="2000" dirty="0" smtClean="0">
                <a:cs typeface="B Nazanin" panose="00000400000000000000" pitchFamily="2" charset="-78"/>
              </a:rPr>
              <a:t>عموما </a:t>
            </a:r>
            <a:r>
              <a:rPr lang="fa-IR" sz="2000" dirty="0">
                <a:cs typeface="B Nazanin" panose="00000400000000000000" pitchFamily="2" charset="-78"/>
              </a:rPr>
              <a:t>در </a:t>
            </a:r>
            <a:r>
              <a:rPr lang="fa-IR" sz="2000" dirty="0" smtClean="0">
                <a:cs typeface="B Nazanin" panose="00000400000000000000" pitchFamily="2" charset="-78"/>
              </a:rPr>
              <a:t>رباتیک</a:t>
            </a:r>
            <a:r>
              <a:rPr lang="fa-IR" sz="2000" dirty="0">
                <a:cs typeface="B Nazanin" panose="00000400000000000000" pitchFamily="2" charset="-78"/>
              </a:rPr>
              <a:t> و دستگاه‌های دیگر برای </a:t>
            </a:r>
            <a:r>
              <a:rPr lang="fa-IR" sz="2000" dirty="0">
                <a:solidFill>
                  <a:srgbClr val="FF0000"/>
                </a:solidFill>
                <a:cs typeface="B Nazanin" panose="00000400000000000000" pitchFamily="2" charset="-78"/>
              </a:rPr>
              <a:t>راه‌اندازی موتور در جهت مستقیم و معکوس استفاده </a:t>
            </a:r>
            <a:r>
              <a:rPr lang="fa-IR" sz="2000" dirty="0" smtClean="0">
                <a:solidFill>
                  <a:srgbClr val="FF0000"/>
                </a:solidFill>
                <a:cs typeface="B Nazanin" panose="00000400000000000000" pitchFamily="2" charset="-78"/>
              </a:rPr>
              <a:t>می‌شوند</a:t>
            </a:r>
          </a:p>
          <a:p>
            <a:pPr algn="r" rtl="1"/>
            <a:endParaRPr lang="fa-IR" sz="2000" dirty="0" smtClean="0">
              <a:solidFill>
                <a:srgbClr val="FF0000"/>
              </a:solidFill>
              <a:cs typeface="B Nazanin" panose="00000400000000000000" pitchFamily="2" charset="-78"/>
            </a:endParaRPr>
          </a:p>
          <a:p>
            <a:pPr algn="r" rtl="1"/>
            <a:r>
              <a:rPr lang="fa-IR" sz="2000" dirty="0" smtClean="0">
                <a:solidFill>
                  <a:srgbClr val="FF0000"/>
                </a:solidFill>
                <a:cs typeface="B Nazanin" panose="00000400000000000000" pitchFamily="2" charset="-78"/>
              </a:rPr>
              <a:t>مدار </a:t>
            </a:r>
            <a:r>
              <a:rPr lang="en-US" sz="2000" dirty="0" smtClean="0">
                <a:solidFill>
                  <a:srgbClr val="FF0000"/>
                </a:solidFill>
                <a:cs typeface="B Nazanin" panose="00000400000000000000" pitchFamily="2" charset="-78"/>
              </a:rPr>
              <a:t>H bridge</a:t>
            </a:r>
            <a:r>
              <a:rPr lang="fa-IR" sz="2000" dirty="0">
                <a:solidFill>
                  <a:srgbClr val="FF0000"/>
                </a:solidFill>
                <a:cs typeface="B Nazanin" panose="00000400000000000000" pitchFamily="2" charset="-78"/>
              </a:rPr>
              <a:t> </a:t>
            </a:r>
            <a:r>
              <a:rPr lang="fa-IR" sz="2000" dirty="0" smtClean="0">
                <a:solidFill>
                  <a:srgbClr val="FF0000"/>
                </a:solidFill>
                <a:cs typeface="B Nazanin" panose="00000400000000000000" pitchFamily="2" charset="-78"/>
              </a:rPr>
              <a:t>به ساده ترین شکل:</a:t>
            </a:r>
            <a:endParaRPr lang="en-US" sz="2000" dirty="0">
              <a:solidFill>
                <a:srgbClr val="FF0000"/>
              </a:solidFill>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661" y="2636645"/>
            <a:ext cx="4915957" cy="3015120"/>
          </a:xfrm>
          <a:prstGeom prst="rect">
            <a:avLst/>
          </a:prstGeom>
        </p:spPr>
      </p:pic>
    </p:spTree>
    <p:extLst>
      <p:ext uri="{BB962C8B-B14F-4D97-AF65-F5344CB8AC3E}">
        <p14:creationId xmlns:p14="http://schemas.microsoft.com/office/powerpoint/2010/main" val="5954404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dirty="0" smtClean="0"/>
              <a:t>پل </a:t>
            </a:r>
            <a:r>
              <a:rPr lang="en-US" dirty="0" smtClean="0"/>
              <a:t>H </a:t>
            </a:r>
            <a:r>
              <a:rPr lang="fa-IR" dirty="0"/>
              <a:t> </a:t>
            </a:r>
            <a:r>
              <a:rPr lang="fa-IR" dirty="0" smtClean="0"/>
              <a:t>یا </a:t>
            </a:r>
            <a:r>
              <a:rPr lang="en-US" dirty="0" smtClean="0"/>
              <a:t>H bridge </a:t>
            </a:r>
            <a:r>
              <a:rPr lang="fa-IR" dirty="0"/>
              <a:t> </a:t>
            </a:r>
            <a:r>
              <a:rPr lang="fa-IR" dirty="0" smtClean="0"/>
              <a:t>چیست؟</a:t>
            </a:r>
            <a:endParaRPr lang="en-US" dirty="0"/>
          </a:p>
        </p:txBody>
      </p:sp>
      <p:sp>
        <p:nvSpPr>
          <p:cNvPr id="3" name="TextBox 2"/>
          <p:cNvSpPr txBox="1"/>
          <p:nvPr/>
        </p:nvSpPr>
        <p:spPr>
          <a:xfrm>
            <a:off x="2059661" y="1620982"/>
            <a:ext cx="8027615" cy="1015663"/>
          </a:xfrm>
          <a:prstGeom prst="rect">
            <a:avLst/>
          </a:prstGeom>
          <a:noFill/>
        </p:spPr>
        <p:txBody>
          <a:bodyPr wrap="square" rtlCol="0">
            <a:spAutoFit/>
          </a:bodyPr>
          <a:lstStyle/>
          <a:p>
            <a:pPr algn="r" rtl="1"/>
            <a:r>
              <a:rPr lang="fa-IR" sz="2000" dirty="0" smtClean="0">
                <a:cs typeface="B Nazanin" panose="00000400000000000000" pitchFamily="2" charset="-78"/>
              </a:rPr>
              <a:t>پل اچ مدار و یا مبدلی است که ولتاژ </a:t>
            </a:r>
            <a:r>
              <a:rPr lang="fa-IR" sz="2000" dirty="0">
                <a:cs typeface="B Nazanin" panose="00000400000000000000" pitchFamily="2" charset="-78"/>
              </a:rPr>
              <a:t>و جریان خروجی </a:t>
            </a:r>
            <a:r>
              <a:rPr lang="fa-IR" sz="2000" dirty="0" smtClean="0">
                <a:cs typeface="B Nazanin" panose="00000400000000000000" pitchFamily="2" charset="-78"/>
              </a:rPr>
              <a:t>آن، </a:t>
            </a:r>
            <a:r>
              <a:rPr lang="fa-IR" sz="2000" dirty="0">
                <a:cs typeface="B Nazanin" panose="00000400000000000000" pitchFamily="2" charset="-78"/>
              </a:rPr>
              <a:t>می‌تواند دارای هر جهت </a:t>
            </a:r>
            <a:r>
              <a:rPr lang="fa-IR" sz="2000" dirty="0" smtClean="0">
                <a:cs typeface="B Nazanin" panose="00000400000000000000" pitchFamily="2" charset="-78"/>
              </a:rPr>
              <a:t>جریان</a:t>
            </a:r>
            <a:r>
              <a:rPr lang="fa-IR" sz="2000" dirty="0">
                <a:cs typeface="B Nazanin" panose="00000400000000000000" pitchFamily="2" charset="-78"/>
              </a:rPr>
              <a:t> یا </a:t>
            </a:r>
            <a:r>
              <a:rPr lang="fa-IR" sz="2000" dirty="0" smtClean="0">
                <a:cs typeface="B Nazanin" panose="00000400000000000000" pitchFamily="2" charset="-78"/>
              </a:rPr>
              <a:t>پلاریته (قطب)</a:t>
            </a:r>
            <a:r>
              <a:rPr lang="fa-IR" sz="2000" dirty="0">
                <a:cs typeface="B Nazanin" panose="00000400000000000000" pitchFamily="2" charset="-78"/>
              </a:rPr>
              <a:t> </a:t>
            </a:r>
            <a:r>
              <a:rPr lang="fa-IR" sz="2000" dirty="0" smtClean="0">
                <a:cs typeface="B Nazanin" panose="00000400000000000000" pitchFamily="2" charset="-78"/>
              </a:rPr>
              <a:t>ولتاژی</a:t>
            </a:r>
            <a:r>
              <a:rPr lang="fa-IR" sz="2000" dirty="0">
                <a:cs typeface="B Nazanin" panose="00000400000000000000" pitchFamily="2" charset="-78"/>
              </a:rPr>
              <a:t> </a:t>
            </a:r>
            <a:r>
              <a:rPr lang="fa-IR" sz="2000" dirty="0" smtClean="0">
                <a:cs typeface="B Nazanin" panose="00000400000000000000" pitchFamily="2" charset="-78"/>
              </a:rPr>
              <a:t>باشد.</a:t>
            </a:r>
            <a:r>
              <a:rPr lang="fa-IR" sz="2000" dirty="0">
                <a:cs typeface="B Nazanin" panose="00000400000000000000" pitchFamily="2" charset="-78"/>
              </a:rPr>
              <a:t> این مدارها </a:t>
            </a:r>
            <a:r>
              <a:rPr lang="fa-IR" sz="2000" dirty="0" smtClean="0">
                <a:cs typeface="B Nazanin" panose="00000400000000000000" pitchFamily="2" charset="-78"/>
              </a:rPr>
              <a:t>عموما </a:t>
            </a:r>
            <a:r>
              <a:rPr lang="fa-IR" sz="2000" dirty="0">
                <a:cs typeface="B Nazanin" panose="00000400000000000000" pitchFamily="2" charset="-78"/>
              </a:rPr>
              <a:t>در </a:t>
            </a:r>
            <a:r>
              <a:rPr lang="fa-IR" sz="2000" dirty="0" smtClean="0">
                <a:cs typeface="B Nazanin" panose="00000400000000000000" pitchFamily="2" charset="-78"/>
              </a:rPr>
              <a:t>رباتیک</a:t>
            </a:r>
            <a:r>
              <a:rPr lang="fa-IR" sz="2000" dirty="0">
                <a:cs typeface="B Nazanin" panose="00000400000000000000" pitchFamily="2" charset="-78"/>
              </a:rPr>
              <a:t> و دستگاه‌های دیگر برای </a:t>
            </a:r>
            <a:r>
              <a:rPr lang="fa-IR" sz="2000" dirty="0">
                <a:solidFill>
                  <a:srgbClr val="FF0000"/>
                </a:solidFill>
                <a:cs typeface="B Nazanin" panose="00000400000000000000" pitchFamily="2" charset="-78"/>
              </a:rPr>
              <a:t>راه‌اندازی موتور در جهت مستقیم و معکوس استفاده می‌شوند</a:t>
            </a:r>
            <a:endParaRPr lang="en-US" sz="2000" dirty="0">
              <a:solidFill>
                <a:srgbClr val="FF0000"/>
              </a:solidFill>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661" y="3146526"/>
            <a:ext cx="7339834" cy="2264863"/>
          </a:xfrm>
          <a:prstGeom prst="rect">
            <a:avLst/>
          </a:prstGeom>
        </p:spPr>
      </p:pic>
      <p:sp>
        <p:nvSpPr>
          <p:cNvPr id="6" name="TextBox 5"/>
          <p:cNvSpPr txBox="1"/>
          <p:nvPr/>
        </p:nvSpPr>
        <p:spPr>
          <a:xfrm>
            <a:off x="2492680" y="5551938"/>
            <a:ext cx="2973852" cy="369332"/>
          </a:xfrm>
          <a:prstGeom prst="rect">
            <a:avLst/>
          </a:prstGeom>
          <a:noFill/>
        </p:spPr>
        <p:txBody>
          <a:bodyPr wrap="square" rtlCol="0">
            <a:spAutoFit/>
          </a:bodyPr>
          <a:lstStyle/>
          <a:p>
            <a:pPr algn="ctr" rtl="1"/>
            <a:r>
              <a:rPr lang="fa-IR" b="1" dirty="0" smtClean="0">
                <a:cs typeface="B Nazanin" panose="00000400000000000000" pitchFamily="2" charset="-78"/>
              </a:rPr>
              <a:t>جهت چرخش ساعت گرد</a:t>
            </a:r>
            <a:endParaRPr lang="en-US" b="1" dirty="0">
              <a:cs typeface="B Nazanin" panose="00000400000000000000" pitchFamily="2" charset="-78"/>
            </a:endParaRPr>
          </a:p>
        </p:txBody>
      </p:sp>
      <p:sp>
        <p:nvSpPr>
          <p:cNvPr id="7" name="TextBox 6"/>
          <p:cNvSpPr txBox="1"/>
          <p:nvPr/>
        </p:nvSpPr>
        <p:spPr>
          <a:xfrm>
            <a:off x="6073468" y="5551938"/>
            <a:ext cx="2973852" cy="369332"/>
          </a:xfrm>
          <a:prstGeom prst="rect">
            <a:avLst/>
          </a:prstGeom>
          <a:noFill/>
        </p:spPr>
        <p:txBody>
          <a:bodyPr wrap="square" rtlCol="0">
            <a:spAutoFit/>
          </a:bodyPr>
          <a:lstStyle/>
          <a:p>
            <a:pPr algn="ctr" rtl="1"/>
            <a:r>
              <a:rPr lang="fa-IR" b="1" dirty="0" smtClean="0">
                <a:cs typeface="B Nazanin" panose="00000400000000000000" pitchFamily="2" charset="-78"/>
              </a:rPr>
              <a:t>جهت چرخش پاد ساعت گرد</a:t>
            </a:r>
            <a:endParaRPr lang="en-US" b="1" dirty="0">
              <a:cs typeface="B Nazanin" panose="00000400000000000000" pitchFamily="2" charset="-78"/>
            </a:endParaRPr>
          </a:p>
        </p:txBody>
      </p:sp>
    </p:spTree>
    <p:extLst>
      <p:ext uri="{BB962C8B-B14F-4D97-AF65-F5344CB8AC3E}">
        <p14:creationId xmlns:p14="http://schemas.microsoft.com/office/powerpoint/2010/main" val="17355720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88EEE-C515-4C3E-BBE0-501A15634DB7}"/>
              </a:ext>
            </a:extLst>
          </p:cNvPr>
          <p:cNvSpPr>
            <a:spLocks noGrp="1"/>
          </p:cNvSpPr>
          <p:nvPr>
            <p:ph type="title"/>
          </p:nvPr>
        </p:nvSpPr>
        <p:spPr/>
        <p:txBody>
          <a:bodyPr/>
          <a:lstStyle/>
          <a:p>
            <a:r>
              <a:rPr lang="fa-IR" dirty="0"/>
              <a:t>قطعات مورد نیاز:</a:t>
            </a:r>
            <a:endParaRPr lang="en-US" dirty="0"/>
          </a:p>
        </p:txBody>
      </p:sp>
      <p:sp>
        <p:nvSpPr>
          <p:cNvPr id="4" name="Slide Number Placeholder 3">
            <a:extLst>
              <a:ext uri="{FF2B5EF4-FFF2-40B4-BE49-F238E27FC236}">
                <a16:creationId xmlns:a16="http://schemas.microsoft.com/office/drawing/2014/main" id="{23D97ABD-50ED-4EB7-84E6-D4570E1B505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8ED9C7"/>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2800" b="0" i="0" u="none" strike="noStrike" kern="1200" cap="none" spc="0" normalizeH="0" baseline="0" noProof="0">
              <a:ln>
                <a:noFill/>
              </a:ln>
              <a:solidFill>
                <a:srgbClr val="8ED9C7"/>
              </a:solidFill>
              <a:effectLst/>
              <a:uLnTx/>
              <a:uFillTx/>
              <a:latin typeface="Corbel" panose="020B0503020204020204"/>
              <a:ea typeface="+mn-ea"/>
              <a:cs typeface="+mn-cs"/>
            </a:endParaRPr>
          </a:p>
        </p:txBody>
      </p:sp>
      <p:pic>
        <p:nvPicPr>
          <p:cNvPr id="7" name="Picture 6">
            <a:extLst>
              <a:ext uri="{FF2B5EF4-FFF2-40B4-BE49-F238E27FC236}">
                <a16:creationId xmlns:a16="http://schemas.microsoft.com/office/drawing/2014/main" id="{9C2D5F5F-F656-4BDB-BDD6-CF1C1D9AFC12}"/>
              </a:ext>
            </a:extLst>
          </p:cNvPr>
          <p:cNvPicPr>
            <a:picLocks noChangeAspect="1"/>
          </p:cNvPicPr>
          <p:nvPr/>
        </p:nvPicPr>
        <p:blipFill>
          <a:blip r:embed="rId2"/>
          <a:stretch>
            <a:fillRect/>
          </a:stretch>
        </p:blipFill>
        <p:spPr>
          <a:xfrm>
            <a:off x="7847900" y="1848722"/>
            <a:ext cx="3429000" cy="3429000"/>
          </a:xfrm>
          <a:prstGeom prst="rect">
            <a:avLst/>
          </a:prstGeom>
        </p:spPr>
      </p:pic>
      <p:pic>
        <p:nvPicPr>
          <p:cNvPr id="10" name="Picture 2" descr="تک سوئیچ 2 پایه 5*6*6 - قطعات الکترونیک">
            <a:extLst>
              <a:ext uri="{FF2B5EF4-FFF2-40B4-BE49-F238E27FC236}">
                <a16:creationId xmlns:a16="http://schemas.microsoft.com/office/drawing/2014/main" id="{660F9F00-DF10-406A-96A1-3DB053798A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218" r="5711" b="28209"/>
          <a:stretch/>
        </p:blipFill>
        <p:spPr bwMode="auto">
          <a:xfrm>
            <a:off x="5638799" y="2004791"/>
            <a:ext cx="1728132" cy="8535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تک سوئیچ 2 پایه 5*6*6 - قطعات الکترونیک">
            <a:extLst>
              <a:ext uri="{FF2B5EF4-FFF2-40B4-BE49-F238E27FC236}">
                <a16:creationId xmlns:a16="http://schemas.microsoft.com/office/drawing/2014/main" id="{7D4FA5AE-A2C1-4728-9252-42C6EF8C3A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218" r="5711" b="28209"/>
          <a:stretch/>
        </p:blipFill>
        <p:spPr bwMode="auto">
          <a:xfrm>
            <a:off x="4191699" y="2908880"/>
            <a:ext cx="1728132" cy="85358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تک سوئیچ 2 پایه 5*6*6 - قطعات الکترونیک">
            <a:extLst>
              <a:ext uri="{FF2B5EF4-FFF2-40B4-BE49-F238E27FC236}">
                <a16:creationId xmlns:a16="http://schemas.microsoft.com/office/drawing/2014/main" id="{15E3DD45-5310-4EF5-BE42-D63F3CB756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218" r="5711" b="28209"/>
          <a:stretch/>
        </p:blipFill>
        <p:spPr bwMode="auto">
          <a:xfrm>
            <a:off x="5670958" y="3548193"/>
            <a:ext cx="1728132" cy="8535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تک سوئیچ 2 پایه 5*6*6 - قطعات الکترونیک">
            <a:extLst>
              <a:ext uri="{FF2B5EF4-FFF2-40B4-BE49-F238E27FC236}">
                <a16:creationId xmlns:a16="http://schemas.microsoft.com/office/drawing/2014/main" id="{CF05921F-0F28-47F8-9364-F325B1883B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218" r="5711" b="28209"/>
          <a:stretch/>
        </p:blipFill>
        <p:spPr bwMode="auto">
          <a:xfrm>
            <a:off x="3445079" y="2110179"/>
            <a:ext cx="1728132" cy="8535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0952048-5235-4115-A662-5996467AC1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858370">
            <a:off x="876795" y="2754749"/>
            <a:ext cx="3520794" cy="2094421"/>
          </a:xfrm>
          <a:prstGeom prst="rect">
            <a:avLst/>
          </a:prstGeom>
        </p:spPr>
      </p:pic>
    </p:spTree>
    <p:extLst>
      <p:ext uri="{BB962C8B-B14F-4D97-AF65-F5344CB8AC3E}">
        <p14:creationId xmlns:p14="http://schemas.microsoft.com/office/powerpoint/2010/main" val="2845001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17" name="Content Placeholder 16">
            <a:extLst>
              <a:ext uri="{FF2B5EF4-FFF2-40B4-BE49-F238E27FC236}">
                <a16:creationId xmlns:a16="http://schemas.microsoft.com/office/drawing/2014/main" id="{5B309F17-318B-4078-B9D3-527E9265F6CD}"/>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150934" y="2452685"/>
            <a:ext cx="2743206" cy="2743206"/>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a:xfrm>
            <a:off x="2011680" y="1167547"/>
            <a:ext cx="7576457" cy="1185108"/>
          </a:xfrm>
        </p:spPr>
        <p:txBody>
          <a:bodyPr anchor="ctr">
            <a:normAutofit/>
          </a:bodyPr>
          <a:lstStyle/>
          <a:p>
            <a:pPr algn="just">
              <a:lnSpc>
                <a:spcPct val="200000"/>
              </a:lnSpc>
            </a:pPr>
            <a:r>
              <a:rPr lang="fa-IR" dirty="0"/>
              <a:t>این ربات از چه نوع اجزایی ساخته شده است؟</a:t>
            </a:r>
          </a:p>
          <a:p>
            <a:pPr lvl="1" algn="just">
              <a:lnSpc>
                <a:spcPct val="200000"/>
              </a:lnSpc>
              <a:buFont typeface="Wingdings" panose="05000000000000000000" pitchFamily="2" charset="2"/>
              <a:buChar char="ü"/>
            </a:pPr>
            <a:endParaRPr lang="fa-IR" dirty="0"/>
          </a:p>
        </p:txBody>
      </p:sp>
    </p:spTree>
    <p:extLst>
      <p:ext uri="{BB962C8B-B14F-4D97-AF65-F5344CB8AC3E}">
        <p14:creationId xmlns:p14="http://schemas.microsoft.com/office/powerpoint/2010/main" val="380101872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88EEE-C515-4C3E-BBE0-501A15634DB7}"/>
              </a:ext>
            </a:extLst>
          </p:cNvPr>
          <p:cNvSpPr>
            <a:spLocks noGrp="1"/>
          </p:cNvSpPr>
          <p:nvPr>
            <p:ph type="title"/>
          </p:nvPr>
        </p:nvSpPr>
        <p:spPr/>
        <p:txBody>
          <a:bodyPr/>
          <a:lstStyle/>
          <a:p>
            <a:r>
              <a:rPr lang="fa-IR" dirty="0" smtClean="0"/>
              <a:t>مدار</a:t>
            </a:r>
            <a:endParaRPr lang="en-US" dirty="0"/>
          </a:p>
        </p:txBody>
      </p:sp>
      <p:sp>
        <p:nvSpPr>
          <p:cNvPr id="4" name="Slide Number Placeholder 3">
            <a:extLst>
              <a:ext uri="{FF2B5EF4-FFF2-40B4-BE49-F238E27FC236}">
                <a16:creationId xmlns:a16="http://schemas.microsoft.com/office/drawing/2014/main" id="{23D97ABD-50ED-4EB7-84E6-D4570E1B505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8ED9C7"/>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2800" b="0" i="0" u="none" strike="noStrike" kern="1200" cap="none" spc="0" normalizeH="0" baseline="0" noProof="0">
              <a:ln>
                <a:noFill/>
              </a:ln>
              <a:solidFill>
                <a:srgbClr val="8ED9C7"/>
              </a:solidFill>
              <a:effectLst/>
              <a:uLnTx/>
              <a:uFillTx/>
              <a:latin typeface="Corbel" panose="020B0503020204020204"/>
              <a:ea typeface="+mn-ea"/>
              <a:cs typeface="+mn-cs"/>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841" y="1111100"/>
            <a:ext cx="7757435" cy="5050704"/>
          </a:xfrm>
          <a:prstGeom prst="rect">
            <a:avLst/>
          </a:prstGeom>
        </p:spPr>
      </p:pic>
    </p:spTree>
    <p:extLst>
      <p:ext uri="{BB962C8B-B14F-4D97-AF65-F5344CB8AC3E}">
        <p14:creationId xmlns:p14="http://schemas.microsoft.com/office/powerpoint/2010/main" val="4966595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40351" y="1766169"/>
            <a:ext cx="9043177" cy="3081403"/>
          </a:xfrm>
        </p:spPr>
        <p:txBody>
          <a:bodyPr/>
          <a:lstStyle/>
          <a:p>
            <a:pPr marL="45720" indent="0">
              <a:buNone/>
            </a:pPr>
            <a:r>
              <a:rPr lang="fa-IR" sz="2500" b="1" dirty="0" smtClean="0">
                <a:solidFill>
                  <a:schemeClr val="tx1"/>
                </a:solidFill>
              </a:rPr>
              <a:t>برای راه اندازی موتور ها و کنترل آن ها از درایور موتور استفاده خواهیم کرد که در بیشتر درایور موتور ها مانند </a:t>
            </a:r>
            <a:r>
              <a:rPr lang="en-US" sz="2500" b="1" dirty="0" smtClean="0">
                <a:solidFill>
                  <a:schemeClr val="tx1"/>
                </a:solidFill>
                <a:latin typeface="Adobe Caslon Pro" panose="0205050205050A020403" pitchFamily="18" charset="0"/>
              </a:rPr>
              <a:t>L293D </a:t>
            </a:r>
            <a:r>
              <a:rPr lang="fa-IR" sz="2500" b="1" dirty="0">
                <a:solidFill>
                  <a:schemeClr val="tx1"/>
                </a:solidFill>
                <a:latin typeface="Adobe Caslon Pro" panose="0205050205050A020403" pitchFamily="18" charset="0"/>
              </a:rPr>
              <a:t> </a:t>
            </a:r>
            <a:r>
              <a:rPr lang="fa-IR" sz="2500" b="1" dirty="0" smtClean="0">
                <a:solidFill>
                  <a:schemeClr val="tx1"/>
                </a:solidFill>
              </a:rPr>
              <a:t>و </a:t>
            </a:r>
            <a:r>
              <a:rPr lang="en-US" sz="2500" b="1" dirty="0" smtClean="0">
                <a:solidFill>
                  <a:schemeClr val="tx1"/>
                </a:solidFill>
              </a:rPr>
              <a:t> </a:t>
            </a:r>
            <a:r>
              <a:rPr lang="en-US" sz="2500" b="1" dirty="0" smtClean="0">
                <a:solidFill>
                  <a:schemeClr val="tx1"/>
                </a:solidFill>
                <a:latin typeface="Adobe Caslon Pro Bold" panose="0205070206050A020403" pitchFamily="18" charset="0"/>
              </a:rPr>
              <a:t>L298</a:t>
            </a:r>
            <a:r>
              <a:rPr lang="fa-IR" sz="2500" b="1" dirty="0" smtClean="0">
                <a:solidFill>
                  <a:schemeClr val="tx1"/>
                </a:solidFill>
                <a:latin typeface="Adobe Caslon Pro Bold" panose="0205070206050A020403" pitchFamily="18" charset="0"/>
              </a:rPr>
              <a:t> آن ها دارای دو پل اچ در خود هستند</a:t>
            </a:r>
          </a:p>
        </p:txBody>
      </p:sp>
      <p:sp>
        <p:nvSpPr>
          <p:cNvPr id="4" name="Title 3"/>
          <p:cNvSpPr>
            <a:spLocks noGrp="1"/>
          </p:cNvSpPr>
          <p:nvPr>
            <p:ph type="title"/>
          </p:nvPr>
        </p:nvSpPr>
        <p:spPr/>
        <p:txBody>
          <a:bodyPr/>
          <a:lstStyle/>
          <a:p>
            <a:r>
              <a:rPr lang="fa-IR" dirty="0"/>
              <a:t>معرفی و کاربرد پل </a:t>
            </a:r>
            <a:r>
              <a:rPr lang="en-US" dirty="0"/>
              <a:t>H</a:t>
            </a:r>
            <a:r>
              <a:rPr lang="fa-IR" dirty="0"/>
              <a:t>:</a:t>
            </a:r>
            <a:endParaRPr lang="en-US" dirty="0"/>
          </a:p>
        </p:txBody>
      </p:sp>
    </p:spTree>
    <p:extLst>
      <p:ext uri="{BB962C8B-B14F-4D97-AF65-F5344CB8AC3E}">
        <p14:creationId xmlns:p14="http://schemas.microsoft.com/office/powerpoint/2010/main" val="54373228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C8C27B6A-AED5-4F61-9FE7-FAC7296732BE}"/>
              </a:ext>
            </a:extLst>
          </p:cNvPr>
          <p:cNvSpPr>
            <a:spLocks noGrp="1"/>
          </p:cNvSpPr>
          <p:nvPr>
            <p:ph type="subTitle" idx="1"/>
          </p:nvPr>
        </p:nvSpPr>
        <p:spPr>
          <a:xfrm>
            <a:off x="1709530" y="3869634"/>
            <a:ext cx="8767860" cy="2531166"/>
          </a:xfrm>
        </p:spPr>
        <p:txBody>
          <a:bodyPr>
            <a:normAutofit/>
          </a:bodyPr>
          <a:lstStyle/>
          <a:p>
            <a:r>
              <a:rPr lang="en-US" dirty="0"/>
              <a:t>Basic1</a:t>
            </a:r>
            <a:endParaRPr lang="fa-IR" dirty="0"/>
          </a:p>
          <a:p>
            <a:r>
              <a:rPr lang="fa-IR" dirty="0"/>
              <a:t/>
            </a:r>
            <a:br>
              <a:rPr lang="fa-IR" dirty="0"/>
            </a:br>
            <a:r>
              <a:rPr lang="fa-IR" dirty="0"/>
              <a:t>جلسه </a:t>
            </a:r>
            <a:r>
              <a:rPr lang="fa-IR" dirty="0" smtClean="0"/>
              <a:t>7</a:t>
            </a:r>
            <a:endParaRPr lang="fa-IR" dirty="0"/>
          </a:p>
          <a:p>
            <a:endParaRPr lang="en-US" dirty="0"/>
          </a:p>
        </p:txBody>
      </p:sp>
    </p:spTree>
    <p:extLst>
      <p:ext uri="{BB962C8B-B14F-4D97-AF65-F5344CB8AC3E}">
        <p14:creationId xmlns:p14="http://schemas.microsoft.com/office/powerpoint/2010/main" val="19608962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lstStyle/>
          <a:p>
            <a:r>
              <a:rPr lang="fa-IR" dirty="0" smtClean="0">
                <a:cs typeface="0 Nazanin" panose="00000400000000000000" pitchFamily="2" charset="-78"/>
              </a:rPr>
              <a:t>خازن</a:t>
            </a:r>
            <a:endParaRPr lang="en-US" dirty="0">
              <a:cs typeface="0 Nazanin" panose="00000400000000000000" pitchFamily="2" charset="-78"/>
            </a:endParaRPr>
          </a:p>
        </p:txBody>
      </p:sp>
      <p:sp>
        <p:nvSpPr>
          <p:cNvPr id="4" name="Content Placeholder 3">
            <a:extLst>
              <a:ext uri="{FF2B5EF4-FFF2-40B4-BE49-F238E27FC236}">
                <a16:creationId xmlns:a16="http://schemas.microsoft.com/office/drawing/2014/main" id="{CFDCB7C2-CEEF-49AB-AB95-A767244B2014}"/>
              </a:ext>
            </a:extLst>
          </p:cNvPr>
          <p:cNvSpPr>
            <a:spLocks noGrp="1"/>
          </p:cNvSpPr>
          <p:nvPr>
            <p:ph sz="half" idx="1"/>
          </p:nvPr>
        </p:nvSpPr>
        <p:spPr>
          <a:xfrm>
            <a:off x="4244742" y="1167547"/>
            <a:ext cx="5343396" cy="5314768"/>
          </a:xfrm>
        </p:spPr>
        <p:txBody>
          <a:bodyPr anchor="t">
            <a:normAutofit/>
          </a:bodyPr>
          <a:lstStyle/>
          <a:p>
            <a:pPr marL="45720" indent="0" algn="just">
              <a:lnSpc>
                <a:spcPct val="150000"/>
              </a:lnSpc>
              <a:buNone/>
            </a:pPr>
            <a:r>
              <a:rPr lang="fa-IR" dirty="0" smtClean="0"/>
              <a:t>قطعه ای الکتریکی</a:t>
            </a:r>
            <a:r>
              <a:rPr lang="fa-IR" dirty="0"/>
              <a:t> است </a:t>
            </a:r>
            <a:r>
              <a:rPr lang="fa-IR" dirty="0" smtClean="0"/>
              <a:t>که</a:t>
            </a:r>
            <a:r>
              <a:rPr lang="fa-IR" dirty="0"/>
              <a:t> </a:t>
            </a:r>
            <a:r>
              <a:rPr lang="fa-IR" dirty="0" smtClean="0"/>
              <a:t>بار و انرژی </a:t>
            </a:r>
            <a:r>
              <a:rPr lang="fa-IR" dirty="0"/>
              <a:t>الکتریکی </a:t>
            </a:r>
            <a:r>
              <a:rPr lang="fa-IR" dirty="0" smtClean="0"/>
              <a:t>را در خود ذخیره میکند</a:t>
            </a:r>
            <a:endParaRPr lang="en-US" sz="2400" dirty="0"/>
          </a:p>
          <a:p>
            <a:pPr marL="45720" indent="0" algn="just">
              <a:lnSpc>
                <a:spcPct val="150000"/>
              </a:lnSpc>
              <a:buNone/>
            </a:pPr>
            <a:r>
              <a:rPr lang="fa-IR" sz="2400" dirty="0" smtClean="0"/>
              <a:t>خازن ها انواع مختلفی دارند:</a:t>
            </a:r>
          </a:p>
          <a:p>
            <a:pPr marL="45720" indent="0">
              <a:buNone/>
            </a:pPr>
            <a:r>
              <a:rPr lang="fa-IR" sz="1800" dirty="0"/>
              <a:t>خازن‌های ثابت:</a:t>
            </a:r>
          </a:p>
          <a:p>
            <a:pPr marL="274320" lvl="1" indent="0">
              <a:buNone/>
            </a:pPr>
            <a:r>
              <a:rPr lang="fa-IR" sz="1800" dirty="0" smtClean="0"/>
              <a:t>سرامیکی، خازن‌های ورقه‌ای، خازن‌های میکا، خازن‌های الکترولیتی، آلومینیومی و تانتالیوم</a:t>
            </a:r>
          </a:p>
          <a:p>
            <a:pPr marL="45720" indent="0">
              <a:buNone/>
            </a:pPr>
            <a:r>
              <a:rPr lang="fa-IR" sz="1800" dirty="0"/>
              <a:t>خازن‌های </a:t>
            </a:r>
            <a:r>
              <a:rPr lang="fa-IR" sz="1800" dirty="0" smtClean="0"/>
              <a:t>متغیر:</a:t>
            </a:r>
            <a:endParaRPr lang="fa-IR" sz="1800" dirty="0"/>
          </a:p>
          <a:p>
            <a:pPr marL="274320" lvl="1" indent="0">
              <a:buNone/>
            </a:pPr>
            <a:r>
              <a:rPr lang="fa-IR" sz="1800" dirty="0" smtClean="0"/>
              <a:t>متغیر و تریمر</a:t>
            </a:r>
            <a:endParaRPr lang="fa-IR" sz="1800" dirty="0"/>
          </a:p>
          <a:p>
            <a:pPr marL="274320" lvl="1" indent="0">
              <a:buNone/>
            </a:pPr>
            <a:endParaRPr lang="fa-IR" sz="1800" dirty="0"/>
          </a:p>
          <a:p>
            <a:pPr marL="45720" indent="0" algn="just">
              <a:lnSpc>
                <a:spcPct val="150000"/>
              </a:lnSpc>
              <a:buNone/>
            </a:pPr>
            <a:endParaRPr lang="fa-IR" sz="2400" dirty="0"/>
          </a:p>
          <a:p>
            <a:pPr marL="45720" indent="0" algn="just">
              <a:lnSpc>
                <a:spcPct val="150000"/>
              </a:lnSpc>
              <a:buNone/>
            </a:pPr>
            <a:endParaRPr lang="fa-IR" sz="2400" dirty="0"/>
          </a:p>
          <a:p>
            <a:pPr marL="45720" indent="0" algn="just">
              <a:lnSpc>
                <a:spcPct val="150000"/>
              </a:lnSpc>
              <a:buNone/>
            </a:pPr>
            <a:endParaRPr lang="fa-IR" sz="24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351" y="1073888"/>
            <a:ext cx="2518756" cy="188906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26" y="3156334"/>
            <a:ext cx="2512581" cy="115797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0351" y="4438997"/>
            <a:ext cx="2524243" cy="1679170"/>
          </a:xfrm>
          <a:prstGeom prst="rect">
            <a:avLst/>
          </a:prstGeom>
        </p:spPr>
      </p:pic>
    </p:spTree>
    <p:extLst>
      <p:ext uri="{BB962C8B-B14F-4D97-AF65-F5344CB8AC3E}">
        <p14:creationId xmlns:p14="http://schemas.microsoft.com/office/powerpoint/2010/main" val="74595816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lstStyle/>
          <a:p>
            <a:r>
              <a:rPr lang="fa-IR" dirty="0" smtClean="0">
                <a:cs typeface="0 Nazanin" panose="00000400000000000000" pitchFamily="2" charset="-78"/>
              </a:rPr>
              <a:t>شارژ کردن خازن</a:t>
            </a:r>
            <a:endParaRPr lang="en-US" dirty="0">
              <a:cs typeface="0 Nazanin" panose="00000400000000000000" pitchFamily="2" charset="-78"/>
            </a:endParaRPr>
          </a:p>
        </p:txBody>
      </p:sp>
      <p:sp>
        <p:nvSpPr>
          <p:cNvPr id="4" name="Content Placeholder 3">
            <a:extLst>
              <a:ext uri="{FF2B5EF4-FFF2-40B4-BE49-F238E27FC236}">
                <a16:creationId xmlns:a16="http://schemas.microsoft.com/office/drawing/2014/main" id="{CFDCB7C2-CEEF-49AB-AB95-A767244B2014}"/>
              </a:ext>
            </a:extLst>
          </p:cNvPr>
          <p:cNvSpPr>
            <a:spLocks noGrp="1"/>
          </p:cNvSpPr>
          <p:nvPr>
            <p:ph sz="half" idx="1"/>
          </p:nvPr>
        </p:nvSpPr>
        <p:spPr>
          <a:xfrm>
            <a:off x="4244742" y="1167547"/>
            <a:ext cx="5343396" cy="5314768"/>
          </a:xfrm>
        </p:spPr>
        <p:txBody>
          <a:bodyPr anchor="t">
            <a:normAutofit/>
          </a:bodyPr>
          <a:lstStyle/>
          <a:p>
            <a:pPr marL="274320" lvl="1" indent="0">
              <a:buNone/>
            </a:pPr>
            <a:endParaRPr lang="fa-IR" sz="1800" dirty="0"/>
          </a:p>
          <a:p>
            <a:pPr marL="45720" indent="0" algn="just">
              <a:lnSpc>
                <a:spcPct val="150000"/>
              </a:lnSpc>
              <a:buNone/>
            </a:pPr>
            <a:endParaRPr lang="fa-IR" sz="2400" dirty="0"/>
          </a:p>
          <a:p>
            <a:pPr marL="45720" indent="0" algn="just">
              <a:lnSpc>
                <a:spcPct val="150000"/>
              </a:lnSpc>
              <a:buNone/>
            </a:pPr>
            <a:endParaRPr lang="fa-IR" sz="2400" dirty="0"/>
          </a:p>
          <a:p>
            <a:pPr marL="45720" indent="0" algn="just">
              <a:lnSpc>
                <a:spcPct val="150000"/>
              </a:lnSpc>
              <a:buNone/>
            </a:pPr>
            <a:endParaRPr lang="fa-IR"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027" y="3911995"/>
            <a:ext cx="5800402" cy="2437692"/>
          </a:xfrm>
          <a:prstGeom prst="rect">
            <a:avLst/>
          </a:prstGeom>
        </p:spPr>
      </p:pic>
      <p:sp>
        <p:nvSpPr>
          <p:cNvPr id="5" name="Content Placeholder 3">
            <a:extLst>
              <a:ext uri="{FF2B5EF4-FFF2-40B4-BE49-F238E27FC236}">
                <a16:creationId xmlns:a16="http://schemas.microsoft.com/office/drawing/2014/main" id="{CFDCB7C2-CEEF-49AB-AB95-A767244B2014}"/>
              </a:ext>
            </a:extLst>
          </p:cNvPr>
          <p:cNvSpPr>
            <a:spLocks noGrp="1"/>
          </p:cNvSpPr>
          <p:nvPr>
            <p:ph sz="half" idx="1"/>
          </p:nvPr>
        </p:nvSpPr>
        <p:spPr>
          <a:xfrm>
            <a:off x="5233941" y="1204563"/>
            <a:ext cx="5343396" cy="5314768"/>
          </a:xfrm>
        </p:spPr>
        <p:txBody>
          <a:bodyPr anchor="t">
            <a:normAutofit/>
          </a:bodyPr>
          <a:lstStyle/>
          <a:p>
            <a:pPr marL="45720" indent="0" algn="just">
              <a:lnSpc>
                <a:spcPct val="150000"/>
              </a:lnSpc>
              <a:buNone/>
            </a:pPr>
            <a:r>
              <a:rPr lang="fa-IR" dirty="0" smtClean="0"/>
              <a:t>مدار شارژ خازن به شکل زیر است</a:t>
            </a:r>
          </a:p>
          <a:p>
            <a:pPr marL="45720" indent="0" algn="just">
              <a:lnSpc>
                <a:spcPct val="150000"/>
              </a:lnSpc>
              <a:buNone/>
            </a:pPr>
            <a:r>
              <a:rPr lang="fa-IR" sz="1800" dirty="0" smtClean="0"/>
              <a:t>خازن مانند باتریی است که به سرعت شارژ میشود </a:t>
            </a:r>
          </a:p>
          <a:p>
            <a:pPr marL="45720" indent="0" algn="just">
              <a:lnSpc>
                <a:spcPct val="150000"/>
              </a:lnSpc>
              <a:buNone/>
            </a:pPr>
            <a:r>
              <a:rPr lang="fa-IR" sz="1800" dirty="0" smtClean="0"/>
              <a:t>در مدا زیر هنگامی که کلید قطع میباشد جریانی در کار نیست </a:t>
            </a:r>
          </a:p>
          <a:p>
            <a:pPr marL="45720" indent="0" algn="just">
              <a:lnSpc>
                <a:spcPct val="150000"/>
              </a:lnSpc>
              <a:buNone/>
            </a:pPr>
            <a:r>
              <a:rPr lang="fa-IR" sz="1800" dirty="0" smtClean="0"/>
              <a:t>هنگامی که کلید وصل میشود برای شارژ خازن جریان به مدتی برقرار است تا خازن شارژ شود . وقتی خازن شارژ شود یا شارژ شده باشد در مدار راستی جریانی موجود نمی باشد.</a:t>
            </a:r>
            <a:endParaRPr lang="fa-IR" sz="1800" dirty="0"/>
          </a:p>
          <a:p>
            <a:pPr marL="274320" lvl="1" indent="0">
              <a:buNone/>
            </a:pPr>
            <a:endParaRPr lang="fa-IR" sz="1800" dirty="0"/>
          </a:p>
          <a:p>
            <a:pPr marL="45720" indent="0" algn="just">
              <a:lnSpc>
                <a:spcPct val="150000"/>
              </a:lnSpc>
              <a:buNone/>
            </a:pPr>
            <a:endParaRPr lang="fa-IR" sz="2400" dirty="0"/>
          </a:p>
          <a:p>
            <a:pPr marL="45720" indent="0" algn="just">
              <a:lnSpc>
                <a:spcPct val="150000"/>
              </a:lnSpc>
              <a:buNone/>
            </a:pPr>
            <a:endParaRPr lang="fa-IR" sz="2400" dirty="0"/>
          </a:p>
          <a:p>
            <a:pPr marL="45720" indent="0" algn="just">
              <a:lnSpc>
                <a:spcPct val="150000"/>
              </a:lnSpc>
              <a:buNone/>
            </a:pPr>
            <a:endParaRPr lang="fa-IR" sz="2400" dirty="0"/>
          </a:p>
        </p:txBody>
      </p:sp>
    </p:spTree>
    <p:extLst>
      <p:ext uri="{BB962C8B-B14F-4D97-AF65-F5344CB8AC3E}">
        <p14:creationId xmlns:p14="http://schemas.microsoft.com/office/powerpoint/2010/main" val="23429845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lstStyle/>
          <a:p>
            <a:r>
              <a:rPr lang="fa-IR" dirty="0" smtClean="0">
                <a:cs typeface="0 Nazanin" panose="00000400000000000000" pitchFamily="2" charset="-78"/>
              </a:rPr>
              <a:t>خازن</a:t>
            </a:r>
            <a:endParaRPr lang="en-US" dirty="0">
              <a:cs typeface="0 Nazanin" panose="00000400000000000000" pitchFamily="2" charset="-78"/>
            </a:endParaRPr>
          </a:p>
        </p:txBody>
      </p:sp>
      <p:sp>
        <p:nvSpPr>
          <p:cNvPr id="4" name="Content Placeholder 3">
            <a:extLst>
              <a:ext uri="{FF2B5EF4-FFF2-40B4-BE49-F238E27FC236}">
                <a16:creationId xmlns:a16="http://schemas.microsoft.com/office/drawing/2014/main" id="{CFDCB7C2-CEEF-49AB-AB95-A767244B2014}"/>
              </a:ext>
            </a:extLst>
          </p:cNvPr>
          <p:cNvSpPr>
            <a:spLocks noGrp="1"/>
          </p:cNvSpPr>
          <p:nvPr>
            <p:ph sz="half" idx="1"/>
          </p:nvPr>
        </p:nvSpPr>
        <p:spPr>
          <a:xfrm>
            <a:off x="4734255" y="1234048"/>
            <a:ext cx="5343396" cy="5314768"/>
          </a:xfrm>
        </p:spPr>
        <p:txBody>
          <a:bodyPr anchor="t">
            <a:normAutofit/>
          </a:bodyPr>
          <a:lstStyle/>
          <a:p>
            <a:pPr marL="45720" indent="0" algn="just">
              <a:lnSpc>
                <a:spcPct val="150000"/>
              </a:lnSpc>
              <a:buNone/>
            </a:pPr>
            <a:r>
              <a:rPr lang="fa-IR" dirty="0" smtClean="0"/>
              <a:t>در مدار رو به رو، ابتدا خازن شارژ میشود سپس </a:t>
            </a:r>
            <a:r>
              <a:rPr lang="en-US" dirty="0" smtClean="0"/>
              <a:t>LED </a:t>
            </a:r>
            <a:r>
              <a:rPr lang="fa-IR" dirty="0"/>
              <a:t> </a:t>
            </a:r>
            <a:r>
              <a:rPr lang="fa-IR" dirty="0" smtClean="0"/>
              <a:t>روشن میشود و هنگامی که باتری را جدا میکنیم خازن، برق مدار را به اندازه ای که ذخیره کرده است، تامین میکند به همین دلیل، هنگامی که باتری را جدا کنیم مدار برای مدتی روشن میماند</a:t>
            </a:r>
          </a:p>
          <a:p>
            <a:pPr marL="45720" indent="0" algn="just">
              <a:lnSpc>
                <a:spcPct val="150000"/>
              </a:lnSpc>
              <a:buNone/>
            </a:pPr>
            <a:r>
              <a:rPr lang="fa-IR" sz="1800" dirty="0" smtClean="0"/>
              <a:t>برای زمان بیشتر روشن ماندن مدار از خازنی با مقدار بیشتر استفاده کنید </a:t>
            </a:r>
            <a:endParaRPr lang="fa-IR" sz="1800" dirty="0"/>
          </a:p>
          <a:p>
            <a:pPr marL="274320" lvl="1" indent="0">
              <a:buNone/>
            </a:pPr>
            <a:endParaRPr lang="fa-IR" sz="1800" dirty="0"/>
          </a:p>
          <a:p>
            <a:pPr marL="45720" indent="0" algn="just">
              <a:lnSpc>
                <a:spcPct val="150000"/>
              </a:lnSpc>
              <a:buNone/>
            </a:pPr>
            <a:endParaRPr lang="fa-IR" sz="2400" dirty="0"/>
          </a:p>
          <a:p>
            <a:pPr marL="45720" indent="0" algn="just">
              <a:lnSpc>
                <a:spcPct val="150000"/>
              </a:lnSpc>
              <a:buNone/>
            </a:pPr>
            <a:endParaRPr lang="fa-IR" sz="2400" dirty="0"/>
          </a:p>
          <a:p>
            <a:pPr marL="45720" indent="0" algn="just">
              <a:lnSpc>
                <a:spcPct val="150000"/>
              </a:lnSpc>
              <a:buNone/>
            </a:pPr>
            <a:endParaRPr lang="fa-IR"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864" y="1234048"/>
            <a:ext cx="4146391" cy="3270323"/>
          </a:xfrm>
          <a:prstGeom prst="rect">
            <a:avLst/>
          </a:prstGeom>
        </p:spPr>
      </p:pic>
    </p:spTree>
    <p:extLst>
      <p:ext uri="{BB962C8B-B14F-4D97-AF65-F5344CB8AC3E}">
        <p14:creationId xmlns:p14="http://schemas.microsoft.com/office/powerpoint/2010/main" val="266526348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lstStyle/>
          <a:p>
            <a:r>
              <a:rPr lang="fa-IR" dirty="0" smtClean="0">
                <a:cs typeface="0 Nazanin" panose="00000400000000000000" pitchFamily="2" charset="-78"/>
              </a:rPr>
              <a:t>مدار چشمک زن</a:t>
            </a:r>
            <a:endParaRPr lang="en-US" dirty="0">
              <a:cs typeface="0 Nazanin" panose="00000400000000000000" pitchFamily="2" charset="-78"/>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138" y="1494819"/>
            <a:ext cx="6181725" cy="4333875"/>
          </a:xfrm>
          <a:prstGeom prst="rect">
            <a:avLst/>
          </a:prstGeom>
        </p:spPr>
      </p:pic>
    </p:spTree>
    <p:extLst>
      <p:ext uri="{BB962C8B-B14F-4D97-AF65-F5344CB8AC3E}">
        <p14:creationId xmlns:p14="http://schemas.microsoft.com/office/powerpoint/2010/main" val="60113008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lstStyle/>
          <a:p>
            <a:r>
              <a:rPr lang="fa-IR" dirty="0" smtClean="0">
                <a:cs typeface="0 Nazanin" panose="00000400000000000000" pitchFamily="2" charset="-78"/>
              </a:rPr>
              <a:t>مدار چشمک زن</a:t>
            </a:r>
            <a:endParaRPr lang="en-US" dirty="0">
              <a:cs typeface="0 Nazanin" panose="00000400000000000000" pitchFamily="2" charset="-78"/>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58807" y="1203236"/>
            <a:ext cx="6100387" cy="5067644"/>
          </a:xfrm>
        </p:spPr>
      </p:pic>
      <p:sp>
        <p:nvSpPr>
          <p:cNvPr id="6" name="TextBox 5"/>
          <p:cNvSpPr txBox="1"/>
          <p:nvPr/>
        </p:nvSpPr>
        <p:spPr>
          <a:xfrm>
            <a:off x="9094124" y="1737360"/>
            <a:ext cx="2759825" cy="1200329"/>
          </a:xfrm>
          <a:prstGeom prst="rect">
            <a:avLst/>
          </a:prstGeom>
          <a:noFill/>
        </p:spPr>
        <p:txBody>
          <a:bodyPr wrap="square" rtlCol="0">
            <a:spAutoFit/>
          </a:bodyPr>
          <a:lstStyle/>
          <a:p>
            <a:pPr algn="r" rtl="1"/>
            <a:r>
              <a:rPr lang="fa-IR" dirty="0" smtClean="0">
                <a:cs typeface="B Nazanin" panose="00000400000000000000" pitchFamily="2" charset="-78"/>
              </a:rPr>
              <a:t>مقادیر خزان ها: 100میکرو فاراد</a:t>
            </a:r>
          </a:p>
          <a:p>
            <a:pPr algn="r" rtl="1"/>
            <a:r>
              <a:rPr lang="fa-IR" dirty="0" smtClean="0">
                <a:cs typeface="B Nazanin" panose="00000400000000000000" pitchFamily="2" charset="-78"/>
              </a:rPr>
              <a:t>با افزایش مقدار خازن زمان روشن ماندن هر ال ای دی بیشتر میشود</a:t>
            </a:r>
          </a:p>
          <a:p>
            <a:pPr algn="r" rtl="1"/>
            <a:endParaRPr lang="en-US" dirty="0">
              <a:cs typeface="B Nazanin" panose="00000400000000000000" pitchFamily="2" charset="-78"/>
            </a:endParaRPr>
          </a:p>
        </p:txBody>
      </p:sp>
    </p:spTree>
    <p:extLst>
      <p:ext uri="{BB962C8B-B14F-4D97-AF65-F5344CB8AC3E}">
        <p14:creationId xmlns:p14="http://schemas.microsoft.com/office/powerpoint/2010/main" val="31491912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C8C27B6A-AED5-4F61-9FE7-FAC7296732BE}"/>
              </a:ext>
            </a:extLst>
          </p:cNvPr>
          <p:cNvSpPr>
            <a:spLocks noGrp="1"/>
          </p:cNvSpPr>
          <p:nvPr>
            <p:ph type="subTitle" idx="1"/>
          </p:nvPr>
        </p:nvSpPr>
        <p:spPr>
          <a:xfrm>
            <a:off x="1709530" y="3869634"/>
            <a:ext cx="8767860" cy="2531166"/>
          </a:xfrm>
        </p:spPr>
        <p:txBody>
          <a:bodyPr>
            <a:normAutofit/>
          </a:bodyPr>
          <a:lstStyle/>
          <a:p>
            <a:r>
              <a:rPr lang="en-US" dirty="0"/>
              <a:t>Basic1</a:t>
            </a:r>
            <a:endParaRPr lang="fa-IR" dirty="0"/>
          </a:p>
          <a:p>
            <a:r>
              <a:rPr lang="fa-IR" dirty="0"/>
              <a:t/>
            </a:r>
            <a:br>
              <a:rPr lang="fa-IR" dirty="0"/>
            </a:br>
            <a:r>
              <a:rPr lang="fa-IR" dirty="0"/>
              <a:t>جلسه </a:t>
            </a:r>
            <a:r>
              <a:rPr lang="fa-IR" dirty="0" smtClean="0"/>
              <a:t>8</a:t>
            </a:r>
            <a:endParaRPr lang="fa-IR" dirty="0"/>
          </a:p>
          <a:p>
            <a:endParaRPr lang="en-US" dirty="0"/>
          </a:p>
        </p:txBody>
      </p:sp>
    </p:spTree>
    <p:extLst>
      <p:ext uri="{BB962C8B-B14F-4D97-AF65-F5344CB8AC3E}">
        <p14:creationId xmlns:p14="http://schemas.microsoft.com/office/powerpoint/2010/main" val="12023464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lstStyle/>
          <a:p>
            <a:r>
              <a:rPr lang="en-US" dirty="0">
                <a:cs typeface="0 Nazanin" panose="00000400000000000000" pitchFamily="2" charset="-78"/>
              </a:rPr>
              <a:t>LM555  TIMER</a:t>
            </a:r>
          </a:p>
        </p:txBody>
      </p:sp>
      <p:sp>
        <p:nvSpPr>
          <p:cNvPr id="4" name="Content Placeholder 3">
            <a:extLst>
              <a:ext uri="{FF2B5EF4-FFF2-40B4-BE49-F238E27FC236}">
                <a16:creationId xmlns:a16="http://schemas.microsoft.com/office/drawing/2014/main" id="{CFDCB7C2-CEEF-49AB-AB95-A767244B2014}"/>
              </a:ext>
            </a:extLst>
          </p:cNvPr>
          <p:cNvSpPr>
            <a:spLocks noGrp="1"/>
          </p:cNvSpPr>
          <p:nvPr>
            <p:ph sz="half" idx="1"/>
          </p:nvPr>
        </p:nvSpPr>
        <p:spPr>
          <a:xfrm>
            <a:off x="4244742" y="1167547"/>
            <a:ext cx="5343396" cy="5314768"/>
          </a:xfrm>
        </p:spPr>
        <p:txBody>
          <a:bodyPr anchor="t">
            <a:normAutofit/>
          </a:bodyPr>
          <a:lstStyle/>
          <a:p>
            <a:pPr marL="45720" indent="0" algn="just">
              <a:lnSpc>
                <a:spcPct val="150000"/>
              </a:lnSpc>
              <a:buNone/>
            </a:pPr>
            <a:endParaRPr lang="fa-IR" sz="2400" dirty="0"/>
          </a:p>
          <a:p>
            <a:pPr algn="just">
              <a:lnSpc>
                <a:spcPct val="150000"/>
              </a:lnSpc>
            </a:pPr>
            <a:r>
              <a:rPr lang="fa-IR" sz="2400" dirty="0"/>
              <a:t>برای تولید خروجی نوسان کننده( مانند موج مربعی ) و استفاده از آن برای کاربرد‌های گوناگون ، از </a:t>
            </a:r>
            <a:r>
              <a:rPr lang="en-US" sz="2400" dirty="0"/>
              <a:t>IC </a:t>
            </a:r>
            <a:r>
              <a:rPr lang="fa-IR" sz="2400" dirty="0"/>
              <a:t> </a:t>
            </a:r>
            <a:r>
              <a:rPr lang="en-US" sz="2400" dirty="0"/>
              <a:t> </a:t>
            </a:r>
            <a:r>
              <a:rPr lang="fa-IR" sz="2400" dirty="0"/>
              <a:t>ای به نام </a:t>
            </a:r>
            <a:r>
              <a:rPr lang="en-US" sz="2400" dirty="0">
                <a:latin typeface="Nirmala UI Semilight" panose="020B0402040204020203" pitchFamily="34" charset="0"/>
              </a:rPr>
              <a:t>LM555</a:t>
            </a:r>
            <a:r>
              <a:rPr lang="fa-IR" sz="2400" dirty="0"/>
              <a:t> می‌توان استفاده کرد.</a:t>
            </a:r>
            <a:endParaRPr lang="en-US" sz="2400" dirty="0"/>
          </a:p>
          <a:p>
            <a:pPr algn="just">
              <a:lnSpc>
                <a:spcPct val="150000"/>
              </a:lnSpc>
            </a:pPr>
            <a:r>
              <a:rPr lang="fa-IR" sz="2400" dirty="0">
                <a:solidFill>
                  <a:schemeClr val="tx1">
                    <a:lumMod val="50000"/>
                    <a:lumOff val="50000"/>
                  </a:schemeClr>
                </a:solidFill>
              </a:rPr>
              <a:t>خروجی این </a:t>
            </a:r>
            <a:r>
              <a:rPr lang="en-US" sz="2400" dirty="0">
                <a:solidFill>
                  <a:schemeClr val="tx1">
                    <a:lumMod val="50000"/>
                    <a:lumOff val="50000"/>
                  </a:schemeClr>
                </a:solidFill>
              </a:rPr>
              <a:t>IC </a:t>
            </a:r>
            <a:r>
              <a:rPr lang="fa-IR" sz="2400" dirty="0">
                <a:solidFill>
                  <a:schemeClr val="tx1">
                    <a:lumMod val="50000"/>
                    <a:lumOff val="50000"/>
                  </a:schemeClr>
                </a:solidFill>
              </a:rPr>
              <a:t> می تواند به طور متناوب صفر و پنچ ولت شود و از آن برای راه اندازی شمارشگر </a:t>
            </a:r>
            <a:r>
              <a:rPr lang="en-US" sz="2400" dirty="0">
                <a:solidFill>
                  <a:schemeClr val="tx1">
                    <a:lumMod val="50000"/>
                    <a:lumOff val="50000"/>
                  </a:schemeClr>
                </a:solidFill>
              </a:rPr>
              <a:t>BCD </a:t>
            </a:r>
            <a:r>
              <a:rPr lang="fa-IR" sz="2400" dirty="0">
                <a:solidFill>
                  <a:schemeClr val="tx1">
                    <a:lumMod val="50000"/>
                    <a:lumOff val="50000"/>
                  </a:schemeClr>
                </a:solidFill>
              </a:rPr>
              <a:t> استفاده کرد.</a:t>
            </a:r>
          </a:p>
          <a:p>
            <a:pPr algn="just">
              <a:lnSpc>
                <a:spcPct val="150000"/>
              </a:lnSpc>
            </a:pPr>
            <a:endParaRPr lang="fa-IR" sz="2400" dirty="0"/>
          </a:p>
          <a:p>
            <a:pPr algn="just">
              <a:lnSpc>
                <a:spcPct val="150000"/>
              </a:lnSpc>
            </a:pPr>
            <a:endParaRPr lang="en-US" sz="2400" dirty="0"/>
          </a:p>
          <a:p>
            <a:pPr marL="45720" indent="0" algn="just">
              <a:lnSpc>
                <a:spcPct val="150000"/>
              </a:lnSpc>
              <a:buNone/>
            </a:pPr>
            <a:endParaRPr lang="fa-IR" sz="2400" dirty="0"/>
          </a:p>
          <a:p>
            <a:pPr marL="45720" indent="0" algn="just">
              <a:lnSpc>
                <a:spcPct val="150000"/>
              </a:lnSpc>
              <a:buNone/>
            </a:pPr>
            <a:endParaRPr lang="fa-IR" sz="2400" dirty="0"/>
          </a:p>
          <a:p>
            <a:pPr marL="45720" indent="0" algn="just">
              <a:lnSpc>
                <a:spcPct val="150000"/>
              </a:lnSpc>
              <a:buNone/>
            </a:pPr>
            <a:endParaRPr lang="fa-IR" sz="24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804" y="2753368"/>
            <a:ext cx="2143125" cy="2143125"/>
          </a:xfrm>
          <a:prstGeom prst="rect">
            <a:avLst/>
          </a:prstGeom>
        </p:spPr>
      </p:pic>
    </p:spTree>
    <p:extLst>
      <p:ext uri="{BB962C8B-B14F-4D97-AF65-F5344CB8AC3E}">
        <p14:creationId xmlns:p14="http://schemas.microsoft.com/office/powerpoint/2010/main" val="3771762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17" name="Content Placeholder 16">
            <a:extLst>
              <a:ext uri="{FF2B5EF4-FFF2-40B4-BE49-F238E27FC236}">
                <a16:creationId xmlns:a16="http://schemas.microsoft.com/office/drawing/2014/main" id="{5B309F17-318B-4078-B9D3-527E9265F6C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603863" y="375684"/>
            <a:ext cx="5419547" cy="5419547"/>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a:xfrm>
            <a:off x="659218" y="4944019"/>
            <a:ext cx="7576457" cy="1185108"/>
          </a:xfrm>
        </p:spPr>
        <p:txBody>
          <a:bodyPr anchor="ctr">
            <a:normAutofit/>
          </a:bodyPr>
          <a:lstStyle/>
          <a:p>
            <a:pPr algn="just">
              <a:lnSpc>
                <a:spcPct val="200000"/>
              </a:lnSpc>
            </a:pPr>
            <a:r>
              <a:rPr lang="fa-IR" dirty="0"/>
              <a:t>خیلی خب! از برق </a:t>
            </a:r>
            <a:r>
              <a:rPr lang="fa-IR" sz="2400" dirty="0"/>
              <a:t>(الکترونیک)</a:t>
            </a:r>
            <a:r>
              <a:rPr lang="fa-IR" dirty="0"/>
              <a:t> شروع می کنیم.</a:t>
            </a:r>
          </a:p>
        </p:txBody>
      </p:sp>
    </p:spTree>
    <p:extLst>
      <p:ext uri="{BB962C8B-B14F-4D97-AF65-F5344CB8AC3E}">
        <p14:creationId xmlns:p14="http://schemas.microsoft.com/office/powerpoint/2010/main" val="426245203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lstStyle/>
          <a:p>
            <a:r>
              <a:rPr lang="en-US" dirty="0">
                <a:cs typeface="0 Nazanin" panose="00000400000000000000" pitchFamily="2" charset="-78"/>
              </a:rPr>
              <a:t>LM555  TIMER</a:t>
            </a:r>
          </a:p>
        </p:txBody>
      </p:sp>
      <p:sp>
        <p:nvSpPr>
          <p:cNvPr id="4" name="Content Placeholder 3">
            <a:extLst>
              <a:ext uri="{FF2B5EF4-FFF2-40B4-BE49-F238E27FC236}">
                <a16:creationId xmlns:a16="http://schemas.microsoft.com/office/drawing/2014/main" id="{CFDCB7C2-CEEF-49AB-AB95-A767244B2014}"/>
              </a:ext>
            </a:extLst>
          </p:cNvPr>
          <p:cNvSpPr>
            <a:spLocks noGrp="1"/>
          </p:cNvSpPr>
          <p:nvPr>
            <p:ph sz="half" idx="1"/>
          </p:nvPr>
        </p:nvSpPr>
        <p:spPr>
          <a:xfrm>
            <a:off x="4244742" y="1167547"/>
            <a:ext cx="5343396" cy="5314768"/>
          </a:xfrm>
        </p:spPr>
        <p:txBody>
          <a:bodyPr anchor="t">
            <a:normAutofit/>
          </a:bodyPr>
          <a:lstStyle/>
          <a:p>
            <a:pPr marL="45720" indent="0" algn="just">
              <a:lnSpc>
                <a:spcPct val="150000"/>
              </a:lnSpc>
              <a:buNone/>
            </a:pPr>
            <a:endParaRPr lang="fa-IR" sz="2400" dirty="0"/>
          </a:p>
          <a:p>
            <a:pPr algn="just">
              <a:lnSpc>
                <a:spcPct val="150000"/>
              </a:lnSpc>
            </a:pPr>
            <a:r>
              <a:rPr lang="fa-IR" sz="2400" dirty="0"/>
              <a:t>برای تولید خروجی نوسان کننده( مانند موج مربعی ) و استفاده از آن برای کاربرد‌های گوناگون ، از </a:t>
            </a:r>
            <a:r>
              <a:rPr lang="en-US" sz="2400" dirty="0"/>
              <a:t>IC </a:t>
            </a:r>
            <a:r>
              <a:rPr lang="fa-IR" sz="2400" dirty="0"/>
              <a:t> </a:t>
            </a:r>
            <a:r>
              <a:rPr lang="en-US" sz="2400" dirty="0"/>
              <a:t> </a:t>
            </a:r>
            <a:r>
              <a:rPr lang="fa-IR" sz="2400" dirty="0"/>
              <a:t>ای به نام </a:t>
            </a:r>
            <a:r>
              <a:rPr lang="en-US" sz="2400" dirty="0">
                <a:latin typeface="Nirmala UI Semilight" panose="020B0402040204020203" pitchFamily="34" charset="0"/>
              </a:rPr>
              <a:t>LM555</a:t>
            </a:r>
            <a:r>
              <a:rPr lang="fa-IR" sz="2400" dirty="0"/>
              <a:t> می‌توان استفاده کرد.</a:t>
            </a:r>
            <a:endParaRPr lang="en-US" sz="2400" dirty="0"/>
          </a:p>
          <a:p>
            <a:pPr algn="just">
              <a:lnSpc>
                <a:spcPct val="150000"/>
              </a:lnSpc>
            </a:pPr>
            <a:r>
              <a:rPr lang="fa-IR" sz="2400" dirty="0"/>
              <a:t>خروجی این </a:t>
            </a:r>
            <a:r>
              <a:rPr lang="en-US" sz="2400" dirty="0"/>
              <a:t>IC </a:t>
            </a:r>
            <a:r>
              <a:rPr lang="fa-IR" sz="2400" dirty="0"/>
              <a:t> می تواند به طور متناوب صفر و پنچ ولت شود و از آن برای راه اندازی شمارشگر </a:t>
            </a:r>
            <a:r>
              <a:rPr lang="en-US" sz="2400" dirty="0"/>
              <a:t>BCD </a:t>
            </a:r>
            <a:r>
              <a:rPr lang="fa-IR" sz="2400" dirty="0"/>
              <a:t> استفاده کرد.</a:t>
            </a:r>
          </a:p>
          <a:p>
            <a:pPr algn="just">
              <a:lnSpc>
                <a:spcPct val="150000"/>
              </a:lnSpc>
            </a:pPr>
            <a:endParaRPr lang="fa-IR" sz="2400" dirty="0"/>
          </a:p>
          <a:p>
            <a:pPr algn="just">
              <a:lnSpc>
                <a:spcPct val="150000"/>
              </a:lnSpc>
            </a:pPr>
            <a:endParaRPr lang="en-US" sz="2400" dirty="0"/>
          </a:p>
          <a:p>
            <a:pPr marL="45720" indent="0" algn="just">
              <a:lnSpc>
                <a:spcPct val="150000"/>
              </a:lnSpc>
              <a:buNone/>
            </a:pPr>
            <a:endParaRPr lang="fa-IR" sz="2400" dirty="0"/>
          </a:p>
          <a:p>
            <a:pPr marL="45720" indent="0" algn="just">
              <a:lnSpc>
                <a:spcPct val="150000"/>
              </a:lnSpc>
              <a:buNone/>
            </a:pPr>
            <a:endParaRPr lang="fa-IR" sz="2400" dirty="0"/>
          </a:p>
          <a:p>
            <a:pPr marL="45720" indent="0" algn="just">
              <a:lnSpc>
                <a:spcPct val="150000"/>
              </a:lnSpc>
              <a:buNone/>
            </a:pPr>
            <a:endParaRPr lang="fa-IR"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507" y="2163551"/>
            <a:ext cx="2456584" cy="100012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966" y="3824931"/>
            <a:ext cx="2143125" cy="2143125"/>
          </a:xfrm>
          <a:prstGeom prst="rect">
            <a:avLst/>
          </a:prstGeom>
        </p:spPr>
      </p:pic>
    </p:spTree>
    <p:extLst>
      <p:ext uri="{BB962C8B-B14F-4D97-AF65-F5344CB8AC3E}">
        <p14:creationId xmlns:p14="http://schemas.microsoft.com/office/powerpoint/2010/main" val="748585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lstStyle/>
          <a:p>
            <a:r>
              <a:rPr lang="en-US" dirty="0">
                <a:cs typeface="0 Nazanin" panose="00000400000000000000" pitchFamily="2" charset="-78"/>
              </a:rPr>
              <a:t>LM555  TIMER</a:t>
            </a:r>
          </a:p>
        </p:txBody>
      </p:sp>
      <p:sp>
        <p:nvSpPr>
          <p:cNvPr id="4" name="Content Placeholder 3">
            <a:extLst>
              <a:ext uri="{FF2B5EF4-FFF2-40B4-BE49-F238E27FC236}">
                <a16:creationId xmlns:a16="http://schemas.microsoft.com/office/drawing/2014/main" id="{CFDCB7C2-CEEF-49AB-AB95-A767244B2014}"/>
              </a:ext>
            </a:extLst>
          </p:cNvPr>
          <p:cNvSpPr>
            <a:spLocks noGrp="1"/>
          </p:cNvSpPr>
          <p:nvPr>
            <p:ph sz="half" idx="1"/>
          </p:nvPr>
        </p:nvSpPr>
        <p:spPr>
          <a:xfrm>
            <a:off x="4244742" y="1167547"/>
            <a:ext cx="5343396" cy="5314768"/>
          </a:xfrm>
        </p:spPr>
        <p:txBody>
          <a:bodyPr anchor="t">
            <a:normAutofit/>
          </a:bodyPr>
          <a:lstStyle/>
          <a:p>
            <a:pPr marL="45720" indent="0" algn="just">
              <a:lnSpc>
                <a:spcPct val="150000"/>
              </a:lnSpc>
              <a:buNone/>
            </a:pPr>
            <a:r>
              <a:rPr lang="fa-IR" sz="2700" dirty="0"/>
              <a:t> </a:t>
            </a:r>
            <a:r>
              <a:rPr lang="fa-IR" sz="2700" b="1" dirty="0"/>
              <a:t>راه اندازی </a:t>
            </a:r>
            <a:r>
              <a:rPr lang="en-US" sz="2700" b="1" dirty="0"/>
              <a:t>LM555</a:t>
            </a:r>
            <a:endParaRPr lang="fa-IR" sz="2700" b="1" dirty="0"/>
          </a:p>
          <a:p>
            <a:pPr algn="just">
              <a:lnSpc>
                <a:spcPct val="150000"/>
              </a:lnSpc>
            </a:pPr>
            <a:r>
              <a:rPr lang="fa-IR" sz="2400" dirty="0"/>
              <a:t>با استفاده از مدار روبرو و مقاومت و خازن های متفاوت می‌توان موج هایی با فرکانس های مختلف تولید کرد.( سرعت صفر و پنج ولت شدن خروجی تغییر می کند .)</a:t>
            </a:r>
          </a:p>
          <a:p>
            <a:pPr marL="45720" indent="0" algn="just">
              <a:lnSpc>
                <a:spcPct val="150000"/>
              </a:lnSpc>
              <a:buNone/>
            </a:pPr>
            <a:endParaRPr lang="en-US" sz="2400" dirty="0"/>
          </a:p>
          <a:p>
            <a:pPr algn="just">
              <a:lnSpc>
                <a:spcPct val="150000"/>
              </a:lnSpc>
            </a:pPr>
            <a:endParaRPr lang="en-US" sz="2400" dirty="0"/>
          </a:p>
          <a:p>
            <a:pPr marL="45720" indent="0" algn="just">
              <a:lnSpc>
                <a:spcPct val="150000"/>
              </a:lnSpc>
              <a:buNone/>
            </a:pPr>
            <a:endParaRPr lang="fa-IR" sz="2400" dirty="0"/>
          </a:p>
          <a:p>
            <a:pPr marL="45720" indent="0" algn="just">
              <a:lnSpc>
                <a:spcPct val="150000"/>
              </a:lnSpc>
              <a:buNone/>
            </a:pPr>
            <a:endParaRPr lang="fa-IR" sz="2400" dirty="0"/>
          </a:p>
          <a:p>
            <a:pPr marL="45720" indent="0" algn="just">
              <a:lnSpc>
                <a:spcPct val="150000"/>
              </a:lnSpc>
              <a:buNone/>
            </a:pPr>
            <a:endParaRPr lang="fa-IR"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680" y="2341418"/>
            <a:ext cx="3068448" cy="2422693"/>
          </a:xfrm>
          <a:prstGeom prst="rect">
            <a:avLst/>
          </a:prstGeom>
        </p:spPr>
      </p:pic>
      <p:graphicFrame>
        <p:nvGraphicFramePr>
          <p:cNvPr id="8" name="Object 7"/>
          <p:cNvGraphicFramePr>
            <a:graphicFrameLocks noChangeAspect="1"/>
          </p:cNvGraphicFramePr>
          <p:nvPr/>
        </p:nvGraphicFramePr>
        <p:xfrm>
          <a:off x="4394200" y="2362200"/>
          <a:ext cx="914400" cy="198438"/>
        </p:xfrm>
        <a:graphic>
          <a:graphicData uri="http://schemas.openxmlformats.org/presentationml/2006/ole">
            <mc:AlternateContent xmlns:mc="http://schemas.openxmlformats.org/markup-compatibility/2006">
              <mc:Choice xmlns:v="urn:schemas-microsoft-com:vml" Requires="v">
                <p:oleObj spid="_x0000_s1053" name="Equation" r:id="rId4" imgW="914400" imgH="198720" progId="Equation.DSMT4">
                  <p:embed/>
                </p:oleObj>
              </mc:Choice>
              <mc:Fallback>
                <p:oleObj name="Equation" r:id="rId4" imgW="914400" imgH="198720" progId="Equation.DSMT4">
                  <p:embed/>
                  <p:pic>
                    <p:nvPicPr>
                      <p:cNvPr id="8" name="Object 7"/>
                      <p:cNvPicPr/>
                      <p:nvPr/>
                    </p:nvPicPr>
                    <p:blipFill>
                      <a:blip r:embed="rId5"/>
                      <a:stretch>
                        <a:fillRect/>
                      </a:stretch>
                    </p:blipFill>
                    <p:spPr>
                      <a:xfrm>
                        <a:off x="4394200" y="2362200"/>
                        <a:ext cx="914400" cy="19843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1" name="Rectangle 10"/>
              <p:cNvSpPr/>
              <p:nvPr/>
            </p:nvSpPr>
            <p:spPr>
              <a:xfrm>
                <a:off x="4280951" y="4667838"/>
                <a:ext cx="3572959" cy="83843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ف</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رکانس</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44</m:t>
                          </m:r>
                        </m:num>
                        <m:den>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e>
                          </m:d>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den>
                      </m:f>
                    </m:oMath>
                  </m:oMathPara>
                </a14:m>
                <a:endParaRPr kumimoji="0" lang="en-US"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p:txBody>
          </p:sp>
        </mc:Choice>
        <mc:Fallback xmlns="">
          <p:sp>
            <p:nvSpPr>
              <p:cNvPr id="11" name="Rectangle 10"/>
              <p:cNvSpPr>
                <a:spLocks noRot="1" noChangeAspect="1" noMove="1" noResize="1" noEditPoints="1" noAdjustHandles="1" noChangeArrowheads="1" noChangeShapeType="1" noTextEdit="1"/>
              </p:cNvSpPr>
              <p:nvPr/>
            </p:nvSpPr>
            <p:spPr>
              <a:xfrm>
                <a:off x="4280951" y="4667838"/>
                <a:ext cx="3572959" cy="838435"/>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264611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lstStyle/>
          <a:p>
            <a:r>
              <a:rPr lang="en-US" dirty="0">
                <a:cs typeface="0 Nazanin" panose="00000400000000000000" pitchFamily="2" charset="-78"/>
              </a:rPr>
              <a:t>LM555  TIMER</a:t>
            </a:r>
          </a:p>
        </p:txBody>
      </p:sp>
      <p:sp>
        <p:nvSpPr>
          <p:cNvPr id="4" name="Content Placeholder 3">
            <a:extLst>
              <a:ext uri="{FF2B5EF4-FFF2-40B4-BE49-F238E27FC236}">
                <a16:creationId xmlns:a16="http://schemas.microsoft.com/office/drawing/2014/main" id="{CFDCB7C2-CEEF-49AB-AB95-A767244B2014}"/>
              </a:ext>
            </a:extLst>
          </p:cNvPr>
          <p:cNvSpPr>
            <a:spLocks noGrp="1"/>
          </p:cNvSpPr>
          <p:nvPr>
            <p:ph sz="half" idx="1"/>
          </p:nvPr>
        </p:nvSpPr>
        <p:spPr>
          <a:xfrm>
            <a:off x="4244742" y="1167547"/>
            <a:ext cx="5343396" cy="5314768"/>
          </a:xfrm>
        </p:spPr>
        <p:txBody>
          <a:bodyPr anchor="t">
            <a:normAutofit/>
          </a:bodyPr>
          <a:lstStyle/>
          <a:p>
            <a:pPr marL="45720" indent="0" algn="just">
              <a:lnSpc>
                <a:spcPct val="150000"/>
              </a:lnSpc>
              <a:buNone/>
            </a:pPr>
            <a:r>
              <a:rPr lang="fa-IR" sz="2400" dirty="0" smtClean="0"/>
              <a:t>پایه ی اول آی سی ها را به کمک روش زیر تشخیص میدهیم:</a:t>
            </a:r>
          </a:p>
          <a:p>
            <a:pPr marL="45720" indent="0" algn="just">
              <a:lnSpc>
                <a:spcPct val="150000"/>
              </a:lnSpc>
              <a:buNone/>
            </a:pPr>
            <a:r>
              <a:rPr lang="fa-IR" sz="2000" dirty="0" smtClean="0"/>
              <a:t>با توجه به نقطع و یا بریدگی به روی آی سی آن را </a:t>
            </a:r>
            <a:r>
              <a:rPr lang="fa-IR" sz="2000" dirty="0"/>
              <a:t>به شکل رو به رو نگه میداریم </a:t>
            </a:r>
            <a:r>
              <a:rPr lang="fa-IR" sz="2000" dirty="0" smtClean="0"/>
              <a:t>سپس بالا ترین پایه از سمت چپ پایه اول است و به ترتیب پایه های بعدی میباشد و ترتیب شمارش پایه ها به شکل حرف </a:t>
            </a:r>
            <a:r>
              <a:rPr lang="en-US" sz="2000" dirty="0" smtClean="0">
                <a:solidFill>
                  <a:srgbClr val="FF0000"/>
                </a:solidFill>
              </a:rPr>
              <a:t>U</a:t>
            </a:r>
            <a:r>
              <a:rPr lang="fa-IR" sz="2000" dirty="0" smtClean="0"/>
              <a:t> میباشد</a:t>
            </a:r>
          </a:p>
          <a:p>
            <a:pPr marL="45720" indent="0" algn="just">
              <a:lnSpc>
                <a:spcPct val="150000"/>
              </a:lnSpc>
              <a:buNone/>
            </a:pPr>
            <a:endParaRPr lang="fa-IR" sz="2400" dirty="0"/>
          </a:p>
        </p:txBody>
      </p:sp>
      <p:graphicFrame>
        <p:nvGraphicFramePr>
          <p:cNvPr id="8" name="Object 7"/>
          <p:cNvGraphicFramePr>
            <a:graphicFrameLocks noChangeAspect="1"/>
          </p:cNvGraphicFramePr>
          <p:nvPr/>
        </p:nvGraphicFramePr>
        <p:xfrm>
          <a:off x="4394200" y="2362200"/>
          <a:ext cx="914400" cy="198438"/>
        </p:xfrm>
        <a:graphic>
          <a:graphicData uri="http://schemas.openxmlformats.org/presentationml/2006/ole">
            <mc:AlternateContent xmlns:mc="http://schemas.openxmlformats.org/markup-compatibility/2006">
              <mc:Choice xmlns:v="urn:schemas-microsoft-com:vml" Requires="v">
                <p:oleObj spid="_x0000_s3081" name="Equation" r:id="rId3" imgW="914400" imgH="198720" progId="Equation.DSMT4">
                  <p:embed/>
                </p:oleObj>
              </mc:Choice>
              <mc:Fallback>
                <p:oleObj name="Equation" r:id="rId3" imgW="914400" imgH="198720" progId="Equation.DSMT4">
                  <p:embed/>
                  <p:pic>
                    <p:nvPicPr>
                      <p:cNvPr id="8" name="Object 7"/>
                      <p:cNvPicPr/>
                      <p:nvPr/>
                    </p:nvPicPr>
                    <p:blipFill>
                      <a:blip r:embed="rId4"/>
                      <a:stretch>
                        <a:fillRect/>
                      </a:stretch>
                    </p:blipFill>
                    <p:spPr>
                      <a:xfrm>
                        <a:off x="4394200" y="2362200"/>
                        <a:ext cx="914400" cy="198438"/>
                      </a:xfrm>
                      <a:prstGeom prst="rect">
                        <a:avLst/>
                      </a:prstGeom>
                    </p:spPr>
                  </p:pic>
                </p:oleObj>
              </mc:Fallback>
            </mc:AlternateContent>
          </a:graphicData>
        </a:graphic>
      </p:graphicFrame>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930" y="1964267"/>
            <a:ext cx="3512541" cy="2634406"/>
          </a:xfrm>
          <a:prstGeom prst="rect">
            <a:avLst/>
          </a:prstGeom>
        </p:spPr>
      </p:pic>
      <p:sp>
        <p:nvSpPr>
          <p:cNvPr id="5" name="TextBox 4"/>
          <p:cNvSpPr txBox="1"/>
          <p:nvPr/>
        </p:nvSpPr>
        <p:spPr>
          <a:xfrm>
            <a:off x="872067" y="2844800"/>
            <a:ext cx="1888066" cy="2400657"/>
          </a:xfrm>
          <a:prstGeom prst="rect">
            <a:avLst/>
          </a:prstGeom>
          <a:noFill/>
        </p:spPr>
        <p:txBody>
          <a:bodyPr wrap="square" rtlCol="0">
            <a:spAutoFit/>
          </a:bodyPr>
          <a:lstStyle/>
          <a:p>
            <a:r>
              <a:rPr lang="en-US" sz="15000" dirty="0" smtClean="0">
                <a:solidFill>
                  <a:srgbClr val="FF0000"/>
                </a:solidFill>
              </a:rPr>
              <a:t>U</a:t>
            </a:r>
            <a:endParaRPr lang="en-US" sz="15000" dirty="0"/>
          </a:p>
        </p:txBody>
      </p:sp>
    </p:spTree>
    <p:extLst>
      <p:ext uri="{BB962C8B-B14F-4D97-AF65-F5344CB8AC3E}">
        <p14:creationId xmlns:p14="http://schemas.microsoft.com/office/powerpoint/2010/main" val="31372007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lstStyle/>
          <a:p>
            <a:r>
              <a:rPr lang="en-US" dirty="0">
                <a:cs typeface="0 Nazanin" panose="00000400000000000000" pitchFamily="2" charset="-78"/>
              </a:rPr>
              <a:t>LM555  TIMER</a:t>
            </a:r>
          </a:p>
        </p:txBody>
      </p:sp>
      <p:sp>
        <p:nvSpPr>
          <p:cNvPr id="4" name="Content Placeholder 3">
            <a:extLst>
              <a:ext uri="{FF2B5EF4-FFF2-40B4-BE49-F238E27FC236}">
                <a16:creationId xmlns:a16="http://schemas.microsoft.com/office/drawing/2014/main" id="{CFDCB7C2-CEEF-49AB-AB95-A767244B2014}"/>
              </a:ext>
            </a:extLst>
          </p:cNvPr>
          <p:cNvSpPr>
            <a:spLocks noGrp="1"/>
          </p:cNvSpPr>
          <p:nvPr>
            <p:ph sz="half" idx="1"/>
          </p:nvPr>
        </p:nvSpPr>
        <p:spPr>
          <a:xfrm>
            <a:off x="4909760" y="1073888"/>
            <a:ext cx="5343396" cy="5314768"/>
          </a:xfrm>
        </p:spPr>
        <p:txBody>
          <a:bodyPr anchor="t">
            <a:normAutofit/>
          </a:bodyPr>
          <a:lstStyle/>
          <a:p>
            <a:pPr marL="45720" indent="0" algn="just">
              <a:lnSpc>
                <a:spcPct val="150000"/>
              </a:lnSpc>
              <a:buNone/>
            </a:pPr>
            <a:r>
              <a:rPr lang="fa-IR" sz="2700" b="1" dirty="0"/>
              <a:t>یک مثال</a:t>
            </a:r>
          </a:p>
          <a:p>
            <a:pPr algn="just">
              <a:lnSpc>
                <a:spcPct val="150000"/>
              </a:lnSpc>
            </a:pPr>
            <a:r>
              <a:rPr lang="fa-IR" sz="2400" dirty="0"/>
              <a:t>اگر مقاومت ها و خازن را به صورت زیر انتخاب کنیم و خروجی را به  یک </a:t>
            </a:r>
            <a:r>
              <a:rPr lang="en-US" sz="2400" dirty="0"/>
              <a:t>LED</a:t>
            </a:r>
            <a:r>
              <a:rPr lang="fa-IR" sz="2400" dirty="0"/>
              <a:t> وصل کنیم، </a:t>
            </a:r>
            <a:r>
              <a:rPr lang="en-US" sz="2400" dirty="0"/>
              <a:t>LED</a:t>
            </a:r>
            <a:r>
              <a:rPr lang="fa-IR" sz="2400" dirty="0"/>
              <a:t>در هر دقیقه 41 بار خاموش و روشن می‌شود</a:t>
            </a:r>
            <a:r>
              <a:rPr lang="en-US" sz="2400" dirty="0"/>
              <a:t>.</a:t>
            </a:r>
          </a:p>
          <a:p>
            <a:pPr marL="45720" indent="0" algn="just">
              <a:lnSpc>
                <a:spcPct val="150000"/>
              </a:lnSpc>
              <a:buNone/>
            </a:pPr>
            <a:endParaRPr lang="fa-IR" sz="2400" dirty="0"/>
          </a:p>
          <a:p>
            <a:pPr marL="45720" indent="0" algn="just">
              <a:lnSpc>
                <a:spcPct val="150000"/>
              </a:lnSpc>
              <a:buNone/>
            </a:pPr>
            <a:endParaRPr lang="fa-IR" sz="2400" dirty="0"/>
          </a:p>
          <a:p>
            <a:pPr marL="45720" indent="0" algn="just">
              <a:lnSpc>
                <a:spcPct val="150000"/>
              </a:lnSpc>
              <a:buNone/>
            </a:pPr>
            <a:endParaRPr lang="fa-IR" sz="2400" dirty="0"/>
          </a:p>
        </p:txBody>
      </p:sp>
      <p:graphicFrame>
        <p:nvGraphicFramePr>
          <p:cNvPr id="8" name="Object 7"/>
          <p:cNvGraphicFramePr>
            <a:graphicFrameLocks noChangeAspect="1"/>
          </p:cNvGraphicFramePr>
          <p:nvPr/>
        </p:nvGraphicFramePr>
        <p:xfrm>
          <a:off x="4394200" y="2362200"/>
          <a:ext cx="914400" cy="198438"/>
        </p:xfrm>
        <a:graphic>
          <a:graphicData uri="http://schemas.openxmlformats.org/presentationml/2006/ole">
            <mc:AlternateContent xmlns:mc="http://schemas.openxmlformats.org/markup-compatibility/2006">
              <mc:Choice xmlns:v="urn:schemas-microsoft-com:vml" Requires="v">
                <p:oleObj spid="_x0000_s2079" name="Equation" r:id="rId3" imgW="914400" imgH="198720" progId="Equation.DSMT4">
                  <p:embed/>
                </p:oleObj>
              </mc:Choice>
              <mc:Fallback>
                <p:oleObj name="Equation" r:id="rId3" imgW="914400" imgH="198720" progId="Equation.DSMT4">
                  <p:embed/>
                  <p:pic>
                    <p:nvPicPr>
                      <p:cNvPr id="8" name="Object 7"/>
                      <p:cNvPicPr/>
                      <p:nvPr/>
                    </p:nvPicPr>
                    <p:blipFill>
                      <a:blip r:embed="rId4"/>
                      <a:stretch>
                        <a:fillRect/>
                      </a:stretch>
                    </p:blipFill>
                    <p:spPr>
                      <a:xfrm>
                        <a:off x="4394200" y="2362200"/>
                        <a:ext cx="914400" cy="19843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0" name="Rectangle 9"/>
              <p:cNvSpPr/>
              <p:nvPr/>
            </p:nvSpPr>
            <p:spPr>
              <a:xfrm>
                <a:off x="5041884" y="4172108"/>
                <a:ext cx="2366818"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10</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Ω</m:t>
                      </m:r>
                    </m:oMath>
                  </m:oMathPara>
                </a14:m>
                <a:endPar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mc:Choice>
        <mc:Fallback xmlns="">
          <p:sp>
            <p:nvSpPr>
              <p:cNvPr id="10" name="Rectangle 9"/>
              <p:cNvSpPr>
                <a:spLocks noRot="1" noChangeAspect="1" noMove="1" noResize="1" noEditPoints="1" noAdjustHandles="1" noChangeArrowheads="1" noChangeShapeType="1" noTextEdit="1"/>
              </p:cNvSpPr>
              <p:nvPr/>
            </p:nvSpPr>
            <p:spPr>
              <a:xfrm>
                <a:off x="5041884" y="4172108"/>
                <a:ext cx="236681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313123" y="4634030"/>
                <a:ext cx="2017925"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100</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Ω</m:t>
                      </m:r>
                    </m:oMath>
                  </m:oMathPara>
                </a14:m>
                <a:endParaRPr kumimoji="0" lang="en-US" sz="24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13" name="Rectangle 12"/>
              <p:cNvSpPr>
                <a:spLocks noRot="1" noChangeAspect="1" noMove="1" noResize="1" noEditPoints="1" noAdjustHandles="1" noChangeArrowheads="1" noChangeShapeType="1" noTextEdit="1"/>
              </p:cNvSpPr>
              <p:nvPr/>
            </p:nvSpPr>
            <p:spPr>
              <a:xfrm>
                <a:off x="5313123" y="4634030"/>
                <a:ext cx="2017925"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335338" y="5095181"/>
                <a:ext cx="177991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10</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µ</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oMath>
                  </m:oMathPara>
                </a14:m>
                <a:endParaRPr kumimoji="0" lang="en-US" sz="24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15" name="Rectangle 14"/>
              <p:cNvSpPr>
                <a:spLocks noRot="1" noChangeAspect="1" noMove="1" noResize="1" noEditPoints="1" noAdjustHandles="1" noChangeArrowheads="1" noChangeShapeType="1" noTextEdit="1"/>
              </p:cNvSpPr>
              <p:nvPr/>
            </p:nvSpPr>
            <p:spPr>
              <a:xfrm>
                <a:off x="5335338" y="5095181"/>
                <a:ext cx="1779911" cy="461665"/>
              </a:xfrm>
              <a:prstGeom prst="rect">
                <a:avLst/>
              </a:prstGeom>
              <a:blipFill>
                <a:blip r:embed="rId8"/>
                <a:stretch>
                  <a:fillRect b="-17105"/>
                </a:stretch>
              </a:blipFill>
            </p:spPr>
            <p:txBody>
              <a:bodyPr/>
              <a:lstStyle/>
              <a:p>
                <a:r>
                  <a:rPr lang="en-US">
                    <a:noFill/>
                  </a:rPr>
                  <a:t> </a:t>
                </a:r>
              </a:p>
            </p:txBody>
          </p:sp>
        </mc:Fallback>
      </mc:AlternateContent>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1089" y="1651006"/>
            <a:ext cx="4428671" cy="4005593"/>
          </a:xfrm>
          <a:prstGeom prst="rect">
            <a:avLst/>
          </a:prstGeom>
        </p:spPr>
      </p:pic>
    </p:spTree>
    <p:extLst>
      <p:ext uri="{BB962C8B-B14F-4D97-AF65-F5344CB8AC3E}">
        <p14:creationId xmlns:p14="http://schemas.microsoft.com/office/powerpoint/2010/main" val="37964900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C8C27B6A-AED5-4F61-9FE7-FAC7296732BE}"/>
              </a:ext>
            </a:extLst>
          </p:cNvPr>
          <p:cNvSpPr>
            <a:spLocks noGrp="1"/>
          </p:cNvSpPr>
          <p:nvPr>
            <p:ph type="subTitle" idx="1"/>
          </p:nvPr>
        </p:nvSpPr>
        <p:spPr>
          <a:xfrm>
            <a:off x="1709530" y="3869634"/>
            <a:ext cx="8767860" cy="2531166"/>
          </a:xfrm>
        </p:spPr>
        <p:txBody>
          <a:bodyPr>
            <a:normAutofit/>
          </a:bodyPr>
          <a:lstStyle/>
          <a:p>
            <a:r>
              <a:rPr lang="en-US" dirty="0"/>
              <a:t>Basic1</a:t>
            </a:r>
            <a:endParaRPr lang="fa-IR" dirty="0"/>
          </a:p>
          <a:p>
            <a:r>
              <a:rPr lang="fa-IR" dirty="0"/>
              <a:t/>
            </a:r>
            <a:br>
              <a:rPr lang="fa-IR" dirty="0"/>
            </a:br>
            <a:r>
              <a:rPr lang="fa-IR" dirty="0" smtClean="0"/>
              <a:t>جلسه 9</a:t>
            </a:r>
          </a:p>
          <a:p>
            <a:endParaRPr lang="fa-IR" dirty="0"/>
          </a:p>
          <a:p>
            <a:endParaRPr lang="en-US" dirty="0"/>
          </a:p>
        </p:txBody>
      </p:sp>
    </p:spTree>
    <p:extLst>
      <p:ext uri="{BB962C8B-B14F-4D97-AF65-F5344CB8AC3E}">
        <p14:creationId xmlns:p14="http://schemas.microsoft.com/office/powerpoint/2010/main" val="7783032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normAutofit/>
          </a:bodyPr>
          <a:lstStyle/>
          <a:p>
            <a:pPr lvl="0"/>
            <a:r>
              <a:rPr lang="fa-IR" dirty="0" smtClean="0">
                <a:solidFill>
                  <a:schemeClr val="tx1"/>
                </a:solidFill>
                <a:latin typeface="B Koodak"/>
              </a:rPr>
              <a:t>فتوسل</a:t>
            </a:r>
            <a:endParaRPr lang="fa-IR" dirty="0">
              <a:solidFill>
                <a:schemeClr val="tx1"/>
              </a:solidFill>
              <a:latin typeface="B Koodak" panose="00000700000000000000"/>
              <a:cs typeface="B Koodak" panose="00000700000000000000"/>
            </a:endParaRPr>
          </a:p>
        </p:txBody>
      </p:sp>
      <p:sp>
        <p:nvSpPr>
          <p:cNvPr id="4" name="Content Placeholder 3">
            <a:extLst>
              <a:ext uri="{FF2B5EF4-FFF2-40B4-BE49-F238E27FC236}">
                <a16:creationId xmlns:a16="http://schemas.microsoft.com/office/drawing/2014/main" id="{CFDCB7C2-CEEF-49AB-AB95-A767244B2014}"/>
              </a:ext>
            </a:extLst>
          </p:cNvPr>
          <p:cNvSpPr>
            <a:spLocks noGrp="1"/>
          </p:cNvSpPr>
          <p:nvPr>
            <p:ph sz="half" idx="1"/>
          </p:nvPr>
        </p:nvSpPr>
        <p:spPr>
          <a:xfrm>
            <a:off x="4111966" y="1073888"/>
            <a:ext cx="4394346" cy="5314768"/>
          </a:xfrm>
        </p:spPr>
        <p:txBody>
          <a:bodyPr anchor="t">
            <a:normAutofit fontScale="92500" lnSpcReduction="10000"/>
          </a:bodyPr>
          <a:lstStyle/>
          <a:p>
            <a:pPr marL="45720" indent="0" algn="just">
              <a:lnSpc>
                <a:spcPct val="150000"/>
              </a:lnSpc>
              <a:buNone/>
            </a:pPr>
            <a:r>
              <a:rPr lang="fa-IR" sz="3500" b="1" dirty="0"/>
              <a:t>فتوسل</a:t>
            </a:r>
            <a:endParaRPr lang="fa-IR" b="1" dirty="0"/>
          </a:p>
          <a:p>
            <a:pPr algn="just">
              <a:lnSpc>
                <a:spcPct val="150000"/>
              </a:lnSpc>
            </a:pPr>
            <a:r>
              <a:rPr lang="fa-IR" sz="2400" b="1" dirty="0"/>
              <a:t>فتوسل یک مقاومت متغیر میباشد که با تغییر نور میزان مقاومت تغییر میکند.</a:t>
            </a:r>
          </a:p>
          <a:p>
            <a:pPr algn="just">
              <a:lnSpc>
                <a:spcPct val="150000"/>
              </a:lnSpc>
            </a:pPr>
            <a:r>
              <a:rPr lang="fa-IR" sz="2400" b="1" dirty="0">
                <a:solidFill>
                  <a:schemeClr val="tx1">
                    <a:lumMod val="50000"/>
                    <a:lumOff val="50000"/>
                  </a:schemeClr>
                </a:solidFill>
              </a:rPr>
              <a:t>این تغییرات به این صورت است که بر خلاف انتظار با افزایش نور مقاومت کاهش میابد و در صورت کاهش نور مقاومت افزایش میابد. </a:t>
            </a:r>
          </a:p>
          <a:p>
            <a:pPr algn="just">
              <a:lnSpc>
                <a:spcPct val="150000"/>
              </a:lnSpc>
            </a:pPr>
            <a:r>
              <a:rPr lang="fa-IR" sz="2400" b="1" dirty="0">
                <a:solidFill>
                  <a:schemeClr val="tx1">
                    <a:lumMod val="50000"/>
                    <a:lumOff val="50000"/>
                  </a:schemeClr>
                </a:solidFill>
              </a:rPr>
              <a:t>رابطه تغییرات نور با تغییرات مقاومت  تغییرات معکوس میباشد.</a:t>
            </a:r>
          </a:p>
          <a:p>
            <a:pPr algn="just">
              <a:lnSpc>
                <a:spcPct val="150000"/>
              </a:lnSpc>
            </a:pPr>
            <a:endParaRPr lang="fa-IR"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334" y="1963166"/>
            <a:ext cx="3340100" cy="3187700"/>
          </a:xfrm>
          <a:prstGeom prst="rect">
            <a:avLst/>
          </a:prstGeom>
        </p:spPr>
      </p:pic>
    </p:spTree>
    <p:extLst>
      <p:ext uri="{BB962C8B-B14F-4D97-AF65-F5344CB8AC3E}">
        <p14:creationId xmlns:p14="http://schemas.microsoft.com/office/powerpoint/2010/main" val="40066847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normAutofit/>
          </a:bodyPr>
          <a:lstStyle/>
          <a:p>
            <a:pPr lvl="0"/>
            <a:r>
              <a:rPr lang="fa-IR" dirty="0" smtClean="0">
                <a:solidFill>
                  <a:schemeClr val="tx1"/>
                </a:solidFill>
                <a:latin typeface="B Koodak"/>
              </a:rPr>
              <a:t>فتوسل</a:t>
            </a:r>
            <a:endParaRPr lang="fa-IR" dirty="0">
              <a:solidFill>
                <a:schemeClr val="tx1"/>
              </a:solidFill>
              <a:cs typeface="0 Nazanin" panose="00000400000000000000" pitchFamily="2" charset="-78"/>
            </a:endParaRPr>
          </a:p>
        </p:txBody>
      </p:sp>
      <p:sp>
        <p:nvSpPr>
          <p:cNvPr id="4" name="Content Placeholder 3">
            <a:extLst>
              <a:ext uri="{FF2B5EF4-FFF2-40B4-BE49-F238E27FC236}">
                <a16:creationId xmlns:a16="http://schemas.microsoft.com/office/drawing/2014/main" id="{CFDCB7C2-CEEF-49AB-AB95-A767244B2014}"/>
              </a:ext>
            </a:extLst>
          </p:cNvPr>
          <p:cNvSpPr>
            <a:spLocks noGrp="1"/>
          </p:cNvSpPr>
          <p:nvPr>
            <p:ph sz="half" idx="1"/>
          </p:nvPr>
        </p:nvSpPr>
        <p:spPr>
          <a:xfrm>
            <a:off x="4445807" y="1073888"/>
            <a:ext cx="4394346" cy="5314768"/>
          </a:xfrm>
        </p:spPr>
        <p:txBody>
          <a:bodyPr anchor="t">
            <a:normAutofit fontScale="92500" lnSpcReduction="10000"/>
          </a:bodyPr>
          <a:lstStyle/>
          <a:p>
            <a:pPr marL="45720" indent="0" algn="just">
              <a:lnSpc>
                <a:spcPct val="150000"/>
              </a:lnSpc>
              <a:buNone/>
            </a:pPr>
            <a:r>
              <a:rPr lang="fa-IR" sz="3500" b="1" dirty="0"/>
              <a:t>فتوسل</a:t>
            </a:r>
          </a:p>
          <a:p>
            <a:pPr algn="just">
              <a:lnSpc>
                <a:spcPct val="150000"/>
              </a:lnSpc>
            </a:pPr>
            <a:r>
              <a:rPr lang="fa-IR" sz="2400" b="1" dirty="0">
                <a:solidFill>
                  <a:schemeClr val="tx1">
                    <a:lumMod val="50000"/>
                    <a:lumOff val="50000"/>
                  </a:schemeClr>
                </a:solidFill>
              </a:rPr>
              <a:t>فتوسل یک مقاومت متغیر میباشد که با تغییر نور میزان مقاومت تغییر میکند.</a:t>
            </a:r>
          </a:p>
          <a:p>
            <a:pPr algn="just">
              <a:lnSpc>
                <a:spcPct val="150000"/>
              </a:lnSpc>
            </a:pPr>
            <a:r>
              <a:rPr lang="fa-IR" sz="2400" b="1" dirty="0">
                <a:solidFill>
                  <a:schemeClr val="tx1"/>
                </a:solidFill>
              </a:rPr>
              <a:t>این تغییرات به این صورت است که بر خلاف انتظار با افزایش نور مقاومت کاهش میابد و در صورت کاهش نور مقاومت افزایش میابد. </a:t>
            </a:r>
          </a:p>
          <a:p>
            <a:pPr algn="just">
              <a:lnSpc>
                <a:spcPct val="150000"/>
              </a:lnSpc>
            </a:pPr>
            <a:r>
              <a:rPr lang="fa-IR" sz="2400" b="1" dirty="0">
                <a:solidFill>
                  <a:schemeClr val="tx1"/>
                </a:solidFill>
              </a:rPr>
              <a:t>رابطه تغییرات نور با تغییرات مقاومت تغییرات معکوس میباشد.</a:t>
            </a:r>
          </a:p>
          <a:p>
            <a:pPr algn="just">
              <a:lnSpc>
                <a:spcPct val="150000"/>
              </a:lnSpc>
            </a:pPr>
            <a:endParaRPr lang="fa-IR" b="1" dirty="0"/>
          </a:p>
        </p:txBody>
      </p:sp>
      <p:sp>
        <p:nvSpPr>
          <p:cNvPr id="8" name="Up Arrow 7"/>
          <p:cNvSpPr/>
          <p:nvPr/>
        </p:nvSpPr>
        <p:spPr>
          <a:xfrm>
            <a:off x="2505240" y="1851180"/>
            <a:ext cx="539496" cy="111556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9" name="Up Arrow 8"/>
          <p:cNvSpPr/>
          <p:nvPr/>
        </p:nvSpPr>
        <p:spPr>
          <a:xfrm rot="10800000">
            <a:off x="475272" y="1851180"/>
            <a:ext cx="539496" cy="111556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0" name="TextBox 9"/>
          <p:cNvSpPr txBox="1"/>
          <p:nvPr/>
        </p:nvSpPr>
        <p:spPr>
          <a:xfrm>
            <a:off x="3149238" y="2602102"/>
            <a:ext cx="91884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0 Nazanin" panose="00000400000000000000" pitchFamily="2" charset="-78"/>
              </a:rPr>
              <a:t>افزایش نور</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0 Nazanin" panose="00000400000000000000" pitchFamily="2" charset="-78"/>
            </a:endParaRPr>
          </a:p>
        </p:txBody>
      </p:sp>
      <p:sp>
        <p:nvSpPr>
          <p:cNvPr id="11" name="TextBox 10"/>
          <p:cNvSpPr txBox="1"/>
          <p:nvPr/>
        </p:nvSpPr>
        <p:spPr>
          <a:xfrm>
            <a:off x="1014768" y="2641350"/>
            <a:ext cx="121860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0 Nazanin" panose="00000400000000000000" pitchFamily="2" charset="-78"/>
              </a:rPr>
              <a:t>کاهش مقاومت</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0 Nazanin" panose="00000400000000000000" pitchFamily="2" charset="-78"/>
            </a:endParaRPr>
          </a:p>
        </p:txBody>
      </p:sp>
      <p:sp>
        <p:nvSpPr>
          <p:cNvPr id="12" name="Up Arrow 11"/>
          <p:cNvSpPr/>
          <p:nvPr/>
        </p:nvSpPr>
        <p:spPr>
          <a:xfrm>
            <a:off x="439088" y="4723854"/>
            <a:ext cx="539496" cy="111556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3" name="Up Arrow 12"/>
          <p:cNvSpPr/>
          <p:nvPr/>
        </p:nvSpPr>
        <p:spPr>
          <a:xfrm rot="10800000">
            <a:off x="2398156" y="4785788"/>
            <a:ext cx="539496" cy="111556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4" name="TextBox 13"/>
          <p:cNvSpPr txBox="1"/>
          <p:nvPr/>
        </p:nvSpPr>
        <p:spPr>
          <a:xfrm>
            <a:off x="1083086" y="5474776"/>
            <a:ext cx="12506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0 Nazanin" panose="00000400000000000000" pitchFamily="2" charset="-78"/>
              </a:rPr>
              <a:t>افزایش مقاومت</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0 Nazanin" panose="00000400000000000000" pitchFamily="2" charset="-78"/>
            </a:endParaRPr>
          </a:p>
        </p:txBody>
      </p:sp>
      <p:sp>
        <p:nvSpPr>
          <p:cNvPr id="15" name="TextBox 14"/>
          <p:cNvSpPr txBox="1"/>
          <p:nvPr/>
        </p:nvSpPr>
        <p:spPr>
          <a:xfrm>
            <a:off x="2937652" y="5575958"/>
            <a:ext cx="88678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0 Nazanin" panose="00000400000000000000" pitchFamily="2" charset="-78"/>
              </a:rPr>
              <a:t>کاهش نور</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0 Nazanin" panose="00000400000000000000" pitchFamily="2" charset="-78"/>
            </a:endParaRPr>
          </a:p>
        </p:txBody>
      </p:sp>
    </p:spTree>
    <p:extLst>
      <p:ext uri="{BB962C8B-B14F-4D97-AF65-F5344CB8AC3E}">
        <p14:creationId xmlns:p14="http://schemas.microsoft.com/office/powerpoint/2010/main" val="26138378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normAutofit/>
          </a:bodyPr>
          <a:lstStyle/>
          <a:p>
            <a:pPr lvl="0"/>
            <a:r>
              <a:rPr lang="fa-IR" dirty="0" smtClean="0">
                <a:solidFill>
                  <a:schemeClr val="tx1"/>
                </a:solidFill>
              </a:rPr>
              <a:t> دریافت خروجی از </a:t>
            </a:r>
            <a:r>
              <a:rPr lang="fa-IR" dirty="0">
                <a:solidFill>
                  <a:schemeClr val="tx1"/>
                </a:solidFill>
              </a:rPr>
              <a:t>فتوسل</a:t>
            </a:r>
            <a:endParaRPr lang="fa-IR" dirty="0">
              <a:solidFill>
                <a:schemeClr val="tx1"/>
              </a:solidFill>
              <a:cs typeface="+mj-cs"/>
            </a:endParaRPr>
          </a:p>
        </p:txBody>
      </p:sp>
      <p:sp>
        <p:nvSpPr>
          <p:cNvPr id="4" name="Content Placeholder 3">
            <a:extLst>
              <a:ext uri="{FF2B5EF4-FFF2-40B4-BE49-F238E27FC236}">
                <a16:creationId xmlns:a16="http://schemas.microsoft.com/office/drawing/2014/main" id="{CFDCB7C2-CEEF-49AB-AB95-A767244B2014}"/>
              </a:ext>
            </a:extLst>
          </p:cNvPr>
          <p:cNvSpPr>
            <a:spLocks noGrp="1"/>
          </p:cNvSpPr>
          <p:nvPr>
            <p:ph sz="half" idx="1"/>
          </p:nvPr>
        </p:nvSpPr>
        <p:spPr>
          <a:xfrm>
            <a:off x="1239302" y="1073888"/>
            <a:ext cx="6652914" cy="5314768"/>
          </a:xfrm>
        </p:spPr>
        <p:txBody>
          <a:bodyPr anchor="t">
            <a:normAutofit/>
          </a:bodyPr>
          <a:lstStyle/>
          <a:p>
            <a:pPr marL="45720" indent="0" algn="just">
              <a:lnSpc>
                <a:spcPct val="150000"/>
              </a:lnSpc>
              <a:buNone/>
            </a:pPr>
            <a:r>
              <a:rPr lang="fa-IR" dirty="0">
                <a:solidFill>
                  <a:schemeClr val="tx1"/>
                </a:solidFill>
              </a:rPr>
              <a:t> دریافت خروجی از فتوسل با استفاده از اهم متر</a:t>
            </a:r>
          </a:p>
          <a:p>
            <a:pPr algn="just">
              <a:lnSpc>
                <a:spcPct val="150000"/>
              </a:lnSpc>
            </a:pPr>
            <a:r>
              <a:rPr lang="fa-IR" sz="2400" dirty="0">
                <a:solidFill>
                  <a:schemeClr val="tx1"/>
                </a:solidFill>
              </a:rPr>
              <a:t>مدار های رو به رو را ببندید و خروجی را به کمک اهم متر بخوانید.</a:t>
            </a:r>
          </a:p>
          <a:p>
            <a:pPr algn="just">
              <a:lnSpc>
                <a:spcPct val="150000"/>
              </a:lnSpc>
            </a:pPr>
            <a:r>
              <a:rPr lang="fa-IR" sz="2400" dirty="0">
                <a:solidFill>
                  <a:schemeClr val="tx1"/>
                </a:solidFill>
              </a:rPr>
              <a:t>در کدام حالت تغییرات نور با خروجی فتوسل رابطه مستقیم دارد؟</a:t>
            </a:r>
            <a:endParaRPr lang="fa-IR" sz="2400" dirty="0"/>
          </a:p>
        </p:txBody>
      </p:sp>
      <p:pic>
        <p:nvPicPr>
          <p:cNvPr id="6" name="Picture 5"/>
          <p:cNvPicPr>
            <a:picLocks noChangeAspect="1"/>
          </p:cNvPicPr>
          <p:nvPr/>
        </p:nvPicPr>
        <p:blipFill>
          <a:blip r:embed="rId2"/>
          <a:stretch>
            <a:fillRect/>
          </a:stretch>
        </p:blipFill>
        <p:spPr>
          <a:xfrm>
            <a:off x="1700966" y="3493056"/>
            <a:ext cx="6191250" cy="2895600"/>
          </a:xfrm>
          <a:prstGeom prst="rect">
            <a:avLst/>
          </a:prstGeom>
        </p:spPr>
      </p:pic>
    </p:spTree>
    <p:extLst>
      <p:ext uri="{BB962C8B-B14F-4D97-AF65-F5344CB8AC3E}">
        <p14:creationId xmlns:p14="http://schemas.microsoft.com/office/powerpoint/2010/main" val="21304927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normAutofit/>
          </a:bodyPr>
          <a:lstStyle/>
          <a:p>
            <a:pPr lvl="0"/>
            <a:r>
              <a:rPr lang="fa-IR" dirty="0">
                <a:solidFill>
                  <a:schemeClr val="tx1"/>
                </a:solidFill>
                <a:latin typeface="B Koodak"/>
              </a:rPr>
              <a:t> </a:t>
            </a:r>
            <a:r>
              <a:rPr lang="fa-IR" dirty="0" smtClean="0">
                <a:solidFill>
                  <a:schemeClr val="tx1"/>
                </a:solidFill>
                <a:latin typeface="B Koodak"/>
              </a:rPr>
              <a:t>فتوسل و ترانزیستور</a:t>
            </a:r>
            <a:endParaRPr lang="fa-IR" dirty="0">
              <a:solidFill>
                <a:schemeClr val="tx1"/>
              </a:solidFill>
              <a:latin typeface="B Koodak" panose="00000700000000000000"/>
              <a:cs typeface="B Koodak" panose="0000070000000000000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6808" y="1073888"/>
            <a:ext cx="5824386" cy="5124031"/>
          </a:xfrm>
          <a:prstGeom prst="rect">
            <a:avLst/>
          </a:prstGeom>
        </p:spPr>
      </p:pic>
      <p:sp>
        <p:nvSpPr>
          <p:cNvPr id="5" name="Rectangle 4"/>
          <p:cNvSpPr/>
          <p:nvPr/>
        </p:nvSpPr>
        <p:spPr>
          <a:xfrm>
            <a:off x="9607311" y="545584"/>
            <a:ext cx="1093569" cy="369332"/>
          </a:xfrm>
          <a:prstGeom prst="rect">
            <a:avLst/>
          </a:prstGeom>
        </p:spPr>
        <p:txBody>
          <a:bodyPr wrap="none">
            <a:spAutoFit/>
          </a:bodyPr>
          <a:lstStyle/>
          <a:p>
            <a:r>
              <a:rPr lang="fa-IR" dirty="0">
                <a:latin typeface="B Koodak"/>
              </a:rPr>
              <a:t>راه </a:t>
            </a:r>
            <a:r>
              <a:rPr lang="fa-IR" dirty="0" smtClean="0">
                <a:latin typeface="B Koodak"/>
              </a:rPr>
              <a:t>اندازی</a:t>
            </a:r>
            <a:endParaRPr lang="en-US" dirty="0"/>
          </a:p>
        </p:txBody>
      </p:sp>
      <p:sp>
        <p:nvSpPr>
          <p:cNvPr id="8" name="TextBox 7"/>
          <p:cNvSpPr txBox="1"/>
          <p:nvPr/>
        </p:nvSpPr>
        <p:spPr>
          <a:xfrm>
            <a:off x="8559437" y="2044931"/>
            <a:ext cx="3189316" cy="369332"/>
          </a:xfrm>
          <a:prstGeom prst="rect">
            <a:avLst/>
          </a:prstGeom>
          <a:noFill/>
        </p:spPr>
        <p:txBody>
          <a:bodyPr wrap="square" rtlCol="0">
            <a:spAutoFit/>
          </a:bodyPr>
          <a:lstStyle/>
          <a:p>
            <a:pPr algn="r" rtl="1"/>
            <a:r>
              <a:rPr lang="fa-IR" dirty="0" smtClean="0">
                <a:cs typeface="B Nazanin" panose="00000400000000000000" pitchFamily="2" charset="-78"/>
              </a:rPr>
              <a:t>با افزایش مقدار نور </a:t>
            </a:r>
            <a:r>
              <a:rPr lang="en-US" dirty="0" smtClean="0">
                <a:cs typeface="B Nazanin" panose="00000400000000000000" pitchFamily="2" charset="-78"/>
              </a:rPr>
              <a:t>LED</a:t>
            </a:r>
            <a:r>
              <a:rPr lang="fa-IR" dirty="0" smtClean="0">
                <a:cs typeface="B Nazanin" panose="00000400000000000000" pitchFamily="2" charset="-78"/>
              </a:rPr>
              <a:t> روشن تر میشود</a:t>
            </a:r>
            <a:endParaRPr lang="en-US" dirty="0">
              <a:cs typeface="B Nazanin" panose="00000400000000000000" pitchFamily="2" charset="-78"/>
            </a:endParaRPr>
          </a:p>
        </p:txBody>
      </p:sp>
    </p:spTree>
    <p:extLst>
      <p:ext uri="{BB962C8B-B14F-4D97-AF65-F5344CB8AC3E}">
        <p14:creationId xmlns:p14="http://schemas.microsoft.com/office/powerpoint/2010/main" val="11404603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normAutofit/>
          </a:bodyPr>
          <a:lstStyle/>
          <a:p>
            <a:pPr lvl="0"/>
            <a:r>
              <a:rPr lang="fa-IR" dirty="0">
                <a:solidFill>
                  <a:schemeClr val="tx1"/>
                </a:solidFill>
                <a:latin typeface="B Koodak"/>
              </a:rPr>
              <a:t> </a:t>
            </a:r>
            <a:r>
              <a:rPr lang="fa-IR" dirty="0" smtClean="0">
                <a:solidFill>
                  <a:schemeClr val="tx1"/>
                </a:solidFill>
                <a:latin typeface="B Koodak"/>
              </a:rPr>
              <a:t>فتوسل و ترانزیستور</a:t>
            </a:r>
            <a:endParaRPr lang="fa-IR" dirty="0">
              <a:solidFill>
                <a:schemeClr val="tx1"/>
              </a:solidFill>
              <a:latin typeface="B Koodak" panose="00000700000000000000"/>
              <a:cs typeface="B Koodak" panose="00000700000000000000"/>
            </a:endParaRPr>
          </a:p>
        </p:txBody>
      </p:sp>
      <p:sp>
        <p:nvSpPr>
          <p:cNvPr id="5" name="Rectangle 4"/>
          <p:cNvSpPr/>
          <p:nvPr/>
        </p:nvSpPr>
        <p:spPr>
          <a:xfrm>
            <a:off x="9607311" y="545584"/>
            <a:ext cx="1093569" cy="369332"/>
          </a:xfrm>
          <a:prstGeom prst="rect">
            <a:avLst/>
          </a:prstGeom>
        </p:spPr>
        <p:txBody>
          <a:bodyPr wrap="none">
            <a:spAutoFit/>
          </a:bodyPr>
          <a:lstStyle/>
          <a:p>
            <a:r>
              <a:rPr lang="fa-IR" dirty="0">
                <a:latin typeface="B Koodak"/>
              </a:rPr>
              <a:t>راه </a:t>
            </a:r>
            <a:r>
              <a:rPr lang="fa-IR" dirty="0" smtClean="0">
                <a:latin typeface="B Koodak"/>
              </a:rPr>
              <a:t>اندازی</a:t>
            </a:r>
            <a:endParaRPr lang="en-US" dirty="0"/>
          </a:p>
        </p:txBody>
      </p:sp>
      <p:sp>
        <p:nvSpPr>
          <p:cNvPr id="8" name="TextBox 7"/>
          <p:cNvSpPr txBox="1"/>
          <p:nvPr/>
        </p:nvSpPr>
        <p:spPr>
          <a:xfrm>
            <a:off x="8559437" y="2044931"/>
            <a:ext cx="3189316" cy="369332"/>
          </a:xfrm>
          <a:prstGeom prst="rect">
            <a:avLst/>
          </a:prstGeom>
          <a:noFill/>
        </p:spPr>
        <p:txBody>
          <a:bodyPr wrap="square" rtlCol="0">
            <a:spAutoFit/>
          </a:bodyPr>
          <a:lstStyle/>
          <a:p>
            <a:pPr algn="r" rtl="1"/>
            <a:r>
              <a:rPr lang="fa-IR" dirty="0" smtClean="0">
                <a:cs typeface="B Nazanin" panose="00000400000000000000" pitchFamily="2" charset="-78"/>
              </a:rPr>
              <a:t>با کاهش مقدار نور </a:t>
            </a:r>
            <a:r>
              <a:rPr lang="en-US" dirty="0" smtClean="0">
                <a:cs typeface="B Nazanin" panose="00000400000000000000" pitchFamily="2" charset="-78"/>
              </a:rPr>
              <a:t>LED</a:t>
            </a:r>
            <a:r>
              <a:rPr lang="fa-IR" dirty="0" smtClean="0">
                <a:cs typeface="B Nazanin" panose="00000400000000000000" pitchFamily="2" charset="-78"/>
              </a:rPr>
              <a:t> روشن تر میشود</a:t>
            </a:r>
            <a:endParaRPr lang="en-US" dirty="0">
              <a:cs typeface="B Nazanin" panose="00000400000000000000" pitchFamily="2" charset="-78"/>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4281" y="1073888"/>
            <a:ext cx="5729439" cy="5012389"/>
          </a:xfrm>
          <a:prstGeom prst="rect">
            <a:avLst/>
          </a:prstGeom>
        </p:spPr>
      </p:pic>
    </p:spTree>
    <p:extLst>
      <p:ext uri="{BB962C8B-B14F-4D97-AF65-F5344CB8AC3E}">
        <p14:creationId xmlns:p14="http://schemas.microsoft.com/office/powerpoint/2010/main" val="3626735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2BF3320E-6A1C-4D8F-ADA2-114D1C1B1B25}"/>
              </a:ext>
            </a:extLst>
          </p:cNvPr>
          <p:cNvSpPr>
            <a:spLocks noGrp="1"/>
          </p:cNvSpPr>
          <p:nvPr>
            <p:ph idx="1"/>
          </p:nvPr>
        </p:nvSpPr>
        <p:spPr/>
        <p:txBody>
          <a:bodyPr/>
          <a:lstStyle/>
          <a:p>
            <a:r>
              <a:rPr lang="fa-IR" dirty="0"/>
              <a:t>برق از کجا می‌آید؟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24" name="Picture 23">
            <a:extLst>
              <a:ext uri="{FF2B5EF4-FFF2-40B4-BE49-F238E27FC236}">
                <a16:creationId xmlns:a16="http://schemas.microsoft.com/office/drawing/2014/main" id="{413D0A40-2FFE-4CC8-AE5B-B92B3D4B21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5651" y="1730274"/>
            <a:ext cx="5380485" cy="5403929"/>
          </a:xfrm>
          <a:prstGeom prst="rect">
            <a:avLst/>
          </a:prstGeom>
        </p:spPr>
      </p:pic>
    </p:spTree>
    <p:extLst>
      <p:ext uri="{BB962C8B-B14F-4D97-AF65-F5344CB8AC3E}">
        <p14:creationId xmlns:p14="http://schemas.microsoft.com/office/powerpoint/2010/main" val="180882807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C8C27B6A-AED5-4F61-9FE7-FAC7296732BE}"/>
              </a:ext>
            </a:extLst>
          </p:cNvPr>
          <p:cNvSpPr>
            <a:spLocks noGrp="1"/>
          </p:cNvSpPr>
          <p:nvPr>
            <p:ph type="subTitle" idx="1"/>
          </p:nvPr>
        </p:nvSpPr>
        <p:spPr>
          <a:xfrm>
            <a:off x="1709530" y="3869634"/>
            <a:ext cx="8767860" cy="2531166"/>
          </a:xfrm>
        </p:spPr>
        <p:txBody>
          <a:bodyPr>
            <a:normAutofit/>
          </a:bodyPr>
          <a:lstStyle/>
          <a:p>
            <a:r>
              <a:rPr lang="en-US" dirty="0"/>
              <a:t>Basic1</a:t>
            </a:r>
            <a:endParaRPr lang="fa-IR" dirty="0"/>
          </a:p>
          <a:p>
            <a:r>
              <a:rPr lang="fa-IR" dirty="0"/>
              <a:t/>
            </a:r>
            <a:br>
              <a:rPr lang="fa-IR" dirty="0"/>
            </a:br>
            <a:r>
              <a:rPr lang="fa-IR" dirty="0"/>
              <a:t>جلسه </a:t>
            </a:r>
            <a:r>
              <a:rPr lang="fa-IR" dirty="0" smtClean="0"/>
              <a:t>10</a:t>
            </a:r>
            <a:endParaRPr lang="en-US" dirty="0"/>
          </a:p>
        </p:txBody>
      </p:sp>
    </p:spTree>
    <p:extLst>
      <p:ext uri="{BB962C8B-B14F-4D97-AF65-F5344CB8AC3E}">
        <p14:creationId xmlns:p14="http://schemas.microsoft.com/office/powerpoint/2010/main" val="28113838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RGB LED</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7922" y="936549"/>
            <a:ext cx="4030504" cy="5246317"/>
          </a:xfrm>
          <a:ln>
            <a:noFill/>
          </a:ln>
        </p:spPr>
      </p:pic>
      <p:sp>
        <p:nvSpPr>
          <p:cNvPr id="6" name="Rectangle 5"/>
          <p:cNvSpPr/>
          <p:nvPr/>
        </p:nvSpPr>
        <p:spPr>
          <a:xfrm>
            <a:off x="5504597" y="2036214"/>
            <a:ext cx="6096000" cy="3046988"/>
          </a:xfrm>
          <a:prstGeom prst="rect">
            <a:avLst/>
          </a:prstGeom>
        </p:spPr>
        <p:txBody>
          <a:bodyPr>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LED RGB </a:t>
            </a:r>
            <a:r>
              <a:rPr kumimoji="0" lang="fa-IR"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تقریبا شبیه </a:t>
            </a:r>
            <a:r>
              <a:rPr kumimoji="0" lang="en-US"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LED </a:t>
            </a:r>
            <a:r>
              <a:rPr kumimoji="0" lang="fa-IR"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های معمولی می‌باشد با این تفاوت که درون </a:t>
            </a:r>
            <a:r>
              <a:rPr kumimoji="0" lang="en-US"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RGB LED </a:t>
            </a:r>
            <a:r>
              <a:rPr kumimoji="0" lang="fa-IR"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از سه ال ای دی استفاده شده است، یک عدد </a:t>
            </a:r>
            <a:r>
              <a:rPr kumimoji="0" lang="en-US"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LED </a:t>
            </a:r>
            <a:r>
              <a:rPr kumimoji="0" lang="fa-IR"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قرمز ، یک عدد </a:t>
            </a:r>
            <a:r>
              <a:rPr kumimoji="0" lang="en-US"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LED </a:t>
            </a:r>
            <a:r>
              <a:rPr kumimoji="0" lang="fa-IR"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سبز و یک عدد </a:t>
            </a:r>
            <a:r>
              <a:rPr kumimoji="0" lang="en-US"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LED </a:t>
            </a:r>
            <a:r>
              <a:rPr kumimoji="0" lang="fa-IR"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آبی. با تغییر روشنایی هریک از این </a:t>
            </a:r>
            <a:r>
              <a:rPr kumimoji="0" lang="en-US"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LED</a:t>
            </a:r>
            <a:r>
              <a:rPr kumimoji="0" lang="fa-IR"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ها قادر خواهید بود رنگ دلخواه خود را به وجود آورید. با تغییر ولتاز هر یک از </a:t>
            </a:r>
            <a:r>
              <a:rPr kumimoji="0" lang="en-US"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LED</a:t>
            </a:r>
            <a:r>
              <a:rPr kumimoji="0" lang="fa-IR"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های درون پک </a:t>
            </a:r>
            <a:r>
              <a:rPr kumimoji="0" lang="en-US"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RGB LED </a:t>
            </a:r>
            <a:r>
              <a:rPr kumimoji="0" lang="fa-IR"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میتوانید روشنایی هر یک از ال ای دی های آن را تعیین کنید و به دنبال آن رنگ دلخواه خود را به وجود آورید. </a:t>
            </a:r>
            <a:endParaRPr kumimoji="0" lang="en-US"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p:txBody>
      </p:sp>
    </p:spTree>
    <p:extLst>
      <p:ext uri="{BB962C8B-B14F-4D97-AF65-F5344CB8AC3E}">
        <p14:creationId xmlns:p14="http://schemas.microsoft.com/office/powerpoint/2010/main" val="70734806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کاتد مشترک</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523" y="1656508"/>
            <a:ext cx="4362035" cy="4362035"/>
          </a:xfrm>
        </p:spPr>
      </p:pic>
      <p:sp>
        <p:nvSpPr>
          <p:cNvPr id="6" name="Rectangle 5"/>
          <p:cNvSpPr/>
          <p:nvPr/>
        </p:nvSpPr>
        <p:spPr>
          <a:xfrm>
            <a:off x="5843709" y="2021643"/>
            <a:ext cx="6096000" cy="1815882"/>
          </a:xfrm>
          <a:prstGeom prst="rect">
            <a:avLst/>
          </a:prstGeom>
        </p:spPr>
        <p:txBody>
          <a:bodyPr>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RGB LED </a:t>
            </a:r>
            <a:r>
              <a:rPr kumimoji="0" lang="fa-IR" sz="28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کاتد مشترک : در این نوع ، یک پایه  به </a:t>
            </a:r>
            <a:r>
              <a:rPr kumimoji="0" lang="en-US" sz="28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GND </a:t>
            </a:r>
            <a:r>
              <a:rPr kumimoji="0" lang="fa-IR" sz="28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متصل می‌شود و سه پایه دیگر برای اعمال ولتاز استفاده می‌شود در این نوع </a:t>
            </a:r>
            <a:r>
              <a:rPr kumimoji="0" lang="en-US" sz="28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LED </a:t>
            </a:r>
            <a:r>
              <a:rPr kumimoji="0" lang="fa-IR" sz="28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ها پینی که از همه بزرگتر میباشد، کاتد است.</a:t>
            </a:r>
            <a:endParaRPr kumimoji="0" lang="en-US" sz="2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p:txBody>
      </p:sp>
    </p:spTree>
    <p:extLst>
      <p:ext uri="{BB962C8B-B14F-4D97-AF65-F5344CB8AC3E}">
        <p14:creationId xmlns:p14="http://schemas.microsoft.com/office/powerpoint/2010/main" val="12119864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کاتد مشترک</a:t>
            </a:r>
            <a:endParaRPr lang="en-US" dirty="0"/>
          </a:p>
        </p:txBody>
      </p:sp>
      <p:sp>
        <p:nvSpPr>
          <p:cNvPr id="6" name="Rectangle 5"/>
          <p:cNvSpPr/>
          <p:nvPr/>
        </p:nvSpPr>
        <p:spPr>
          <a:xfrm>
            <a:off x="5843709" y="2021643"/>
            <a:ext cx="6096000" cy="1815882"/>
          </a:xfrm>
          <a:prstGeom prst="rect">
            <a:avLst/>
          </a:prstGeom>
        </p:spPr>
        <p:txBody>
          <a:bodyPr>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RGB LED </a:t>
            </a:r>
            <a:r>
              <a:rPr kumimoji="0" lang="fa-IR" sz="2800" b="0" i="0" u="none" strike="noStrike" kern="1200" cap="none" spc="0" normalizeH="0" baseline="0" noProof="0" dirty="0" smtClean="0">
                <a:ln>
                  <a:noFill/>
                </a:ln>
                <a:solidFill>
                  <a:srgbClr val="444444"/>
                </a:solidFill>
                <a:effectLst/>
                <a:uLnTx/>
                <a:uFillTx/>
                <a:latin typeface="droidnaskh"/>
                <a:ea typeface="+mn-ea"/>
                <a:cs typeface="B Nazanin" panose="00000400000000000000" pitchFamily="2" charset="-78"/>
              </a:rPr>
              <a:t>کاتد </a:t>
            </a:r>
            <a:r>
              <a:rPr kumimoji="0" lang="fa-IR" sz="28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مشترک : در این نوع ، یک پایه  به </a:t>
            </a:r>
            <a:r>
              <a:rPr kumimoji="0" lang="en-US" sz="28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GND </a:t>
            </a:r>
            <a:r>
              <a:rPr kumimoji="0" lang="fa-IR" sz="28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متصل می‌شود و سه پایه دیگر برای اعمال ولتاز استفاده می‌شود در این نوع </a:t>
            </a:r>
            <a:r>
              <a:rPr kumimoji="0" lang="en-US" sz="28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LED </a:t>
            </a:r>
            <a:r>
              <a:rPr kumimoji="0" lang="fa-IR" sz="28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ها پینی که از همه بزرگتر میباشد، کاتد است.</a:t>
            </a:r>
            <a:endParaRPr kumimoji="0" lang="en-US" sz="2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9120" y="672700"/>
            <a:ext cx="2174982" cy="5584794"/>
          </a:xfrm>
        </p:spPr>
      </p:pic>
    </p:spTree>
    <p:extLst>
      <p:ext uri="{BB962C8B-B14F-4D97-AF65-F5344CB8AC3E}">
        <p14:creationId xmlns:p14="http://schemas.microsoft.com/office/powerpoint/2010/main" val="321801280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کاتد مشترک</a:t>
            </a:r>
            <a:endParaRPr lang="en-US" dirty="0"/>
          </a:p>
        </p:txBody>
      </p:sp>
      <p:sp>
        <p:nvSpPr>
          <p:cNvPr id="6" name="Rectangle 5"/>
          <p:cNvSpPr/>
          <p:nvPr/>
        </p:nvSpPr>
        <p:spPr>
          <a:xfrm>
            <a:off x="5489960" y="1547793"/>
            <a:ext cx="6096000" cy="954107"/>
          </a:xfrm>
          <a:prstGeom prst="rect">
            <a:avLst/>
          </a:prstGeom>
        </p:spPr>
        <p:txBody>
          <a:bodyPr>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800" b="0" i="0" u="none" strike="noStrike" kern="1200" cap="none" spc="0" normalizeH="0" baseline="0" noProof="0" dirty="0" smtClean="0">
                <a:ln>
                  <a:noFill/>
                </a:ln>
                <a:solidFill>
                  <a:prstClr val="black"/>
                </a:solidFill>
                <a:effectLst/>
                <a:uLnTx/>
                <a:uFillTx/>
                <a:latin typeface="Corbel" panose="020B0503020204020204"/>
                <a:ea typeface="+mn-ea"/>
                <a:cs typeface="B Nazanin" panose="00000400000000000000" pitchFamily="2" charset="-78"/>
              </a:rPr>
              <a:t>مقدار ولوم ها </a:t>
            </a:r>
            <a:r>
              <a:rPr kumimoji="0" lang="en-US" sz="2800" b="0" i="0" u="none" strike="noStrike" kern="1200" cap="none" spc="0" normalizeH="0" baseline="0" noProof="0" dirty="0" smtClean="0">
                <a:ln>
                  <a:noFill/>
                </a:ln>
                <a:solidFill>
                  <a:prstClr val="black"/>
                </a:solidFill>
                <a:effectLst/>
                <a:uLnTx/>
                <a:uFillTx/>
                <a:latin typeface="Corbel" panose="020B0503020204020204"/>
                <a:ea typeface="+mn-ea"/>
                <a:cs typeface="B Nazanin" panose="00000400000000000000" pitchFamily="2" charset="-78"/>
              </a:rPr>
              <a:t>5k</a:t>
            </a:r>
            <a:r>
              <a:rPr kumimoji="0" lang="fa-IR" sz="2800" b="0" i="0" u="none" strike="noStrike" kern="1200" cap="none" spc="0" normalizeH="0" baseline="0" noProof="0" dirty="0" smtClean="0">
                <a:ln>
                  <a:noFill/>
                </a:ln>
                <a:solidFill>
                  <a:prstClr val="black"/>
                </a:solidFill>
                <a:effectLst/>
                <a:uLnTx/>
                <a:uFillTx/>
                <a:latin typeface="Corbel" panose="020B0503020204020204"/>
                <a:ea typeface="+mn-ea"/>
                <a:cs typeface="B Nazanin" panose="00000400000000000000" pitchFamily="2" charset="-78"/>
              </a:rPr>
              <a:t> اهم میباشد ترانزیستور ها نیز</a:t>
            </a:r>
            <a:r>
              <a:rPr kumimoji="0" lang="fa-IR" sz="2800" b="0" i="0" u="none" strike="noStrike" kern="1200" cap="none" spc="0" normalizeH="0" noProof="0" dirty="0" smtClean="0">
                <a:ln>
                  <a:noFill/>
                </a:ln>
                <a:solidFill>
                  <a:prstClr val="black"/>
                </a:solidFill>
                <a:effectLst/>
                <a:uLnTx/>
                <a:uFillTx/>
                <a:latin typeface="Corbel" panose="020B0503020204020204"/>
                <a:ea typeface="+mn-ea"/>
                <a:cs typeface="B Nazanin" panose="00000400000000000000" pitchFamily="2" charset="-78"/>
              </a:rPr>
              <a:t> </a:t>
            </a:r>
            <a:r>
              <a:rPr lang="en-US" sz="2800" dirty="0" smtClean="0">
                <a:solidFill>
                  <a:prstClr val="black"/>
                </a:solidFill>
                <a:latin typeface="Corbel" panose="020B0503020204020204"/>
                <a:cs typeface="B Nazanin" panose="00000400000000000000" pitchFamily="2" charset="-78"/>
              </a:rPr>
              <a:t>PNP</a:t>
            </a:r>
            <a:r>
              <a:rPr lang="fa-IR" sz="2800" dirty="0" smtClean="0">
                <a:solidFill>
                  <a:prstClr val="black"/>
                </a:solidFill>
                <a:latin typeface="Corbel" panose="020B0503020204020204"/>
                <a:cs typeface="B Nazanin" panose="00000400000000000000" pitchFamily="2" charset="-78"/>
              </a:rPr>
              <a:t> اند میتوانید از </a:t>
            </a:r>
            <a:r>
              <a:rPr lang="en-US" sz="2800" dirty="0" smtClean="0">
                <a:solidFill>
                  <a:prstClr val="black"/>
                </a:solidFill>
                <a:latin typeface="Corbel" panose="020B0503020204020204"/>
                <a:cs typeface="B Nazanin" panose="00000400000000000000" pitchFamily="2" charset="-78"/>
              </a:rPr>
              <a:t>TIP42</a:t>
            </a:r>
            <a:r>
              <a:rPr lang="fa-IR" sz="2800" dirty="0" smtClean="0">
                <a:solidFill>
                  <a:prstClr val="black"/>
                </a:solidFill>
                <a:latin typeface="Corbel" panose="020B0503020204020204"/>
                <a:cs typeface="B Nazanin" panose="00000400000000000000" pitchFamily="2" charset="-78"/>
              </a:rPr>
              <a:t> استفاده کنید</a:t>
            </a:r>
            <a:endParaRPr kumimoji="0" lang="en-US" sz="2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060" y="2507705"/>
            <a:ext cx="10631384" cy="3057952"/>
          </a:xfrm>
          <a:prstGeom prst="rect">
            <a:avLst/>
          </a:prstGeom>
        </p:spPr>
      </p:pic>
    </p:spTree>
    <p:extLst>
      <p:ext uri="{BB962C8B-B14F-4D97-AF65-F5344CB8AC3E}">
        <p14:creationId xmlns:p14="http://schemas.microsoft.com/office/powerpoint/2010/main" val="262712436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آند مشترک</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523" y="1529912"/>
            <a:ext cx="4286250" cy="4524375"/>
          </a:xfrm>
        </p:spPr>
      </p:pic>
      <p:sp>
        <p:nvSpPr>
          <p:cNvPr id="6" name="Rectangle 5"/>
          <p:cNvSpPr/>
          <p:nvPr/>
        </p:nvSpPr>
        <p:spPr>
          <a:xfrm>
            <a:off x="5668371" y="2419403"/>
            <a:ext cx="6096000" cy="1200329"/>
          </a:xfrm>
          <a:prstGeom prst="rect">
            <a:avLst/>
          </a:prstGeom>
        </p:spPr>
        <p:txBody>
          <a:bodyPr>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RGB LED </a:t>
            </a:r>
            <a:r>
              <a:rPr kumimoji="0" lang="fa-IR"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آند مشترک : در این نوع ، یک پایه به ۵+ولت </a:t>
            </a: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DC </a:t>
            </a:r>
            <a:r>
              <a:rPr kumimoji="0" lang="fa-IR"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متصل می‌شود و سه پایه دیگر به زمین.در این نوع </a:t>
            </a: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LED </a:t>
            </a:r>
            <a:r>
              <a:rPr kumimoji="0" lang="fa-IR"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ها پینی که از همه کوچکتر می‌باشد آند است.</a:t>
            </a:r>
            <a:endParaRPr kumimoji="0" lang="en-US"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p:txBody>
      </p:sp>
    </p:spTree>
    <p:extLst>
      <p:ext uri="{BB962C8B-B14F-4D97-AF65-F5344CB8AC3E}">
        <p14:creationId xmlns:p14="http://schemas.microsoft.com/office/powerpoint/2010/main" val="26875152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C8C27B6A-AED5-4F61-9FE7-FAC7296732BE}"/>
              </a:ext>
            </a:extLst>
          </p:cNvPr>
          <p:cNvSpPr>
            <a:spLocks noGrp="1"/>
          </p:cNvSpPr>
          <p:nvPr>
            <p:ph type="subTitle" idx="1"/>
          </p:nvPr>
        </p:nvSpPr>
        <p:spPr>
          <a:xfrm>
            <a:off x="1709530" y="3869634"/>
            <a:ext cx="8767860" cy="2531166"/>
          </a:xfrm>
        </p:spPr>
        <p:txBody>
          <a:bodyPr>
            <a:normAutofit/>
          </a:bodyPr>
          <a:lstStyle/>
          <a:p>
            <a:r>
              <a:rPr lang="en-US" dirty="0"/>
              <a:t>Basic1</a:t>
            </a:r>
            <a:endParaRPr lang="fa-IR" dirty="0"/>
          </a:p>
          <a:p>
            <a:r>
              <a:rPr lang="fa-IR" dirty="0"/>
              <a:t/>
            </a:r>
            <a:br>
              <a:rPr lang="fa-IR" dirty="0"/>
            </a:br>
            <a:r>
              <a:rPr lang="fa-IR" dirty="0"/>
              <a:t>جلسه </a:t>
            </a:r>
            <a:r>
              <a:rPr lang="fa-IR" dirty="0" smtClean="0"/>
              <a:t>11</a:t>
            </a:r>
            <a:endParaRPr lang="en-US" dirty="0"/>
          </a:p>
        </p:txBody>
      </p:sp>
    </p:spTree>
    <p:extLst>
      <p:ext uri="{BB962C8B-B14F-4D97-AF65-F5344CB8AC3E}">
        <p14:creationId xmlns:p14="http://schemas.microsoft.com/office/powerpoint/2010/main" val="45479138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مدار </a:t>
            </a:r>
            <a:r>
              <a:rPr lang="en-US" dirty="0" smtClean="0"/>
              <a:t>H bridge</a:t>
            </a:r>
            <a:r>
              <a:rPr lang="fa-IR" dirty="0" smtClean="0"/>
              <a:t> با استفاده از ترانزیستور</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3637" y="1427019"/>
            <a:ext cx="8928100" cy="4419600"/>
          </a:xfrm>
          <a:prstGeom prst="rect">
            <a:avLst/>
          </a:prstGeom>
        </p:spPr>
      </p:pic>
    </p:spTree>
    <p:extLst>
      <p:ext uri="{BB962C8B-B14F-4D97-AF65-F5344CB8AC3E}">
        <p14:creationId xmlns:p14="http://schemas.microsoft.com/office/powerpoint/2010/main" val="355065194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مدار </a:t>
            </a:r>
            <a:r>
              <a:rPr lang="en-US" dirty="0" smtClean="0"/>
              <a:t>H bridge</a:t>
            </a:r>
            <a:r>
              <a:rPr lang="fa-IR" dirty="0" smtClean="0"/>
              <a:t> با استفاده از ترانزیستور</a:t>
            </a:r>
            <a:endParaRPr lang="en-US" dirty="0"/>
          </a:p>
        </p:txBody>
      </p:sp>
      <p:sp>
        <p:nvSpPr>
          <p:cNvPr id="5" name="Rectangle 4"/>
          <p:cNvSpPr/>
          <p:nvPr/>
        </p:nvSpPr>
        <p:spPr>
          <a:xfrm>
            <a:off x="4204258" y="2379980"/>
            <a:ext cx="6096000" cy="2677656"/>
          </a:xfrm>
          <a:prstGeom prst="rect">
            <a:avLst/>
          </a:prstGeom>
        </p:spPr>
        <p:txBody>
          <a:bodyPr>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800" b="0" i="0" u="none" strike="noStrike" kern="1200" cap="none" spc="0" normalizeH="0" baseline="0" noProof="0" dirty="0" smtClean="0">
                <a:ln>
                  <a:noFill/>
                </a:ln>
                <a:solidFill>
                  <a:prstClr val="black"/>
                </a:solidFill>
                <a:effectLst/>
                <a:uLnTx/>
                <a:uFillTx/>
                <a:latin typeface="Corbel" panose="020B0503020204020204"/>
                <a:ea typeface="+mn-ea"/>
                <a:cs typeface="B Nazanin" panose="00000400000000000000" pitchFamily="2" charset="-78"/>
              </a:rPr>
              <a:t>وسایل نیاز:</a:t>
            </a:r>
          </a:p>
          <a:p>
            <a:pPr marL="457200" marR="0" lvl="0" indent="-45720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sz="2800" dirty="0" smtClean="0">
                <a:solidFill>
                  <a:prstClr val="black"/>
                </a:solidFill>
                <a:latin typeface="Corbel" panose="020B0503020204020204"/>
                <a:cs typeface="B Nazanin" panose="00000400000000000000" pitchFamily="2" charset="-78"/>
              </a:rPr>
              <a:t>دو عدد </a:t>
            </a:r>
            <a:r>
              <a:rPr lang="en-US" sz="2800" dirty="0" smtClean="0">
                <a:solidFill>
                  <a:prstClr val="black"/>
                </a:solidFill>
                <a:latin typeface="Corbel" panose="020B0503020204020204"/>
                <a:cs typeface="B Nazanin" panose="00000400000000000000" pitchFamily="2" charset="-78"/>
              </a:rPr>
              <a:t>TIP41</a:t>
            </a:r>
          </a:p>
          <a:p>
            <a:pPr marL="457200" indent="-457200" algn="r" rtl="1">
              <a:buFont typeface="Arial" panose="020B0604020202020204" pitchFamily="34" charset="0"/>
              <a:buChar char="•"/>
              <a:defRPr/>
            </a:pPr>
            <a:r>
              <a:rPr lang="fa-IR" sz="2800" dirty="0">
                <a:solidFill>
                  <a:prstClr val="black"/>
                </a:solidFill>
                <a:cs typeface="B Nazanin" panose="00000400000000000000" pitchFamily="2" charset="-78"/>
              </a:rPr>
              <a:t>دو </a:t>
            </a:r>
            <a:r>
              <a:rPr lang="fa-IR" sz="2800" dirty="0" smtClean="0">
                <a:solidFill>
                  <a:prstClr val="black"/>
                </a:solidFill>
                <a:cs typeface="B Nazanin" panose="00000400000000000000" pitchFamily="2" charset="-78"/>
              </a:rPr>
              <a:t>عدد </a:t>
            </a:r>
            <a:r>
              <a:rPr lang="en-US" sz="2800" dirty="0" smtClean="0">
                <a:solidFill>
                  <a:prstClr val="black"/>
                </a:solidFill>
                <a:cs typeface="B Nazanin" panose="00000400000000000000" pitchFamily="2" charset="-78"/>
              </a:rPr>
              <a:t>TIP42</a:t>
            </a:r>
            <a:endParaRPr lang="en-US" sz="2800" dirty="0">
              <a:solidFill>
                <a:prstClr val="black"/>
              </a:solidFill>
              <a:cs typeface="B Nazanin" panose="00000400000000000000" pitchFamily="2" charset="-78"/>
            </a:endParaRPr>
          </a:p>
          <a:p>
            <a:pPr marL="457200" marR="0" lvl="0" indent="-45720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sz="2800" noProof="0" dirty="0" smtClean="0">
                <a:solidFill>
                  <a:prstClr val="black"/>
                </a:solidFill>
                <a:latin typeface="Corbel" panose="020B0503020204020204"/>
                <a:cs typeface="B Nazanin" panose="00000400000000000000" pitchFamily="2" charset="-78"/>
              </a:rPr>
              <a:t>چهار عدد مقاومت </a:t>
            </a:r>
            <a:r>
              <a:rPr lang="en-US" sz="2800" noProof="0" dirty="0" smtClean="0">
                <a:solidFill>
                  <a:prstClr val="black"/>
                </a:solidFill>
                <a:latin typeface="Corbel" panose="020B0503020204020204"/>
                <a:cs typeface="B Nazanin" panose="00000400000000000000" pitchFamily="2" charset="-78"/>
              </a:rPr>
              <a:t>1k</a:t>
            </a:r>
            <a:r>
              <a:rPr lang="fa-IR" sz="2800" noProof="0" dirty="0" smtClean="0">
                <a:solidFill>
                  <a:prstClr val="black"/>
                </a:solidFill>
                <a:latin typeface="Corbel" panose="020B0503020204020204"/>
                <a:cs typeface="B Nazanin" panose="00000400000000000000" pitchFamily="2" charset="-78"/>
              </a:rPr>
              <a:t> اهم</a:t>
            </a:r>
          </a:p>
          <a:p>
            <a:pPr marL="457200" marR="0" lvl="0" indent="-45720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a-IR" sz="2800" b="0" i="0" u="none" strike="noStrike" kern="1200" cap="none" spc="0" normalizeH="0" baseline="0" dirty="0" smtClean="0">
                <a:ln>
                  <a:noFill/>
                </a:ln>
                <a:solidFill>
                  <a:prstClr val="black"/>
                </a:solidFill>
                <a:effectLst/>
                <a:uLnTx/>
                <a:uFillTx/>
                <a:latin typeface="Corbel" panose="020B0503020204020204"/>
                <a:ea typeface="+mn-ea"/>
                <a:cs typeface="B Nazanin" panose="00000400000000000000" pitchFamily="2" charset="-78"/>
              </a:rPr>
              <a:t>یک</a:t>
            </a:r>
            <a:r>
              <a:rPr kumimoji="0" lang="fa-IR" sz="2800" b="0" i="0" u="none" strike="noStrike" kern="1200" cap="none" spc="0" normalizeH="0" dirty="0" smtClean="0">
                <a:ln>
                  <a:noFill/>
                </a:ln>
                <a:solidFill>
                  <a:prstClr val="black"/>
                </a:solidFill>
                <a:effectLst/>
                <a:uLnTx/>
                <a:uFillTx/>
                <a:latin typeface="Corbel" panose="020B0503020204020204"/>
                <a:ea typeface="+mn-ea"/>
                <a:cs typeface="B Nazanin" panose="00000400000000000000" pitchFamily="2" charset="-78"/>
              </a:rPr>
              <a:t> موتور</a:t>
            </a:r>
          </a:p>
          <a:p>
            <a:pPr marL="457200" marR="0" lvl="0" indent="-45720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sz="2800" dirty="0" smtClean="0">
                <a:solidFill>
                  <a:prstClr val="black"/>
                </a:solidFill>
                <a:latin typeface="Corbel" panose="020B0503020204020204"/>
                <a:cs typeface="B Nazanin" panose="00000400000000000000" pitchFamily="2" charset="-78"/>
              </a:rPr>
              <a:t>باتری 9 ولت</a:t>
            </a:r>
            <a:endParaRPr lang="fa-IR" sz="2800" noProof="0" dirty="0" smtClean="0">
              <a:solidFill>
                <a:prstClr val="black"/>
              </a:solidFill>
              <a:latin typeface="Corbel" panose="020B0503020204020204"/>
              <a:cs typeface="B Nazanin" panose="00000400000000000000" pitchFamily="2" charset="-78"/>
            </a:endParaRPr>
          </a:p>
        </p:txBody>
      </p:sp>
      <p:sp>
        <p:nvSpPr>
          <p:cNvPr id="6" name="Rectangle 5"/>
          <p:cNvSpPr/>
          <p:nvPr/>
        </p:nvSpPr>
        <p:spPr>
          <a:xfrm>
            <a:off x="1413164" y="1425873"/>
            <a:ext cx="8887094" cy="954107"/>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sz="2800" noProof="0" dirty="0" smtClean="0">
                <a:solidFill>
                  <a:prstClr val="black"/>
                </a:solidFill>
                <a:latin typeface="Corbel" panose="020B0503020204020204"/>
                <a:cs typeface="B Nazanin" panose="00000400000000000000" pitchFamily="2" charset="-78"/>
              </a:rPr>
              <a:t>این مدار در آینده برای ساخت ربات و کنترل موتور ها از طریق آردوینو و ... استفاده میشود</a:t>
            </a:r>
          </a:p>
        </p:txBody>
      </p:sp>
    </p:spTree>
    <p:extLst>
      <p:ext uri="{BB962C8B-B14F-4D97-AF65-F5344CB8AC3E}">
        <p14:creationId xmlns:p14="http://schemas.microsoft.com/office/powerpoint/2010/main" val="2855854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مدار </a:t>
            </a:r>
            <a:r>
              <a:rPr lang="en-US" dirty="0" smtClean="0"/>
              <a:t>H bridge</a:t>
            </a:r>
            <a:r>
              <a:rPr lang="fa-IR" dirty="0" smtClean="0"/>
              <a:t> با استفاده از ترانزیستور</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3400" y="1427019"/>
            <a:ext cx="5982508" cy="3286297"/>
          </a:xfrm>
          <a:prstGeom prst="rect">
            <a:avLst/>
          </a:prstGeom>
        </p:spPr>
      </p:pic>
      <p:sp>
        <p:nvSpPr>
          <p:cNvPr id="4" name="Rectangle 3"/>
          <p:cNvSpPr/>
          <p:nvPr/>
        </p:nvSpPr>
        <p:spPr>
          <a:xfrm>
            <a:off x="2533400" y="4713316"/>
            <a:ext cx="6096000" cy="1815882"/>
          </a:xfrm>
          <a:prstGeom prst="rect">
            <a:avLst/>
          </a:prstGeom>
        </p:spPr>
        <p:txBody>
          <a:bodyPr>
            <a:spAutoFit/>
          </a:bodyPr>
          <a:lstStyle/>
          <a:p>
            <a:pPr marR="0" lvl="0" algn="ctr" defTabSz="914400" eaLnBrk="1" fontAlgn="auto" latinLnBrk="0" hangingPunct="1">
              <a:lnSpc>
                <a:spcPct val="100000"/>
              </a:lnSpc>
              <a:spcBef>
                <a:spcPts val="0"/>
              </a:spcBef>
              <a:spcAft>
                <a:spcPts val="0"/>
              </a:spcAft>
              <a:buClrTx/>
              <a:buSzTx/>
              <a:tabLst/>
              <a:defRPr/>
            </a:pPr>
            <a:r>
              <a:rPr lang="en-US" sz="2800" dirty="0" smtClean="0">
                <a:solidFill>
                  <a:prstClr val="black"/>
                </a:solidFill>
                <a:latin typeface="Corbel" panose="020B0503020204020204"/>
                <a:cs typeface="B Nazanin" panose="00000400000000000000" pitchFamily="2" charset="-78"/>
              </a:rPr>
              <a:t>T1,T2 = TIP41</a:t>
            </a:r>
          </a:p>
          <a:p>
            <a:pPr marR="0" lvl="0" algn="ctr" defTabSz="914400" eaLnBrk="1" fontAlgn="auto" latinLnBrk="0" hangingPunct="1">
              <a:lnSpc>
                <a:spcPct val="100000"/>
              </a:lnSpc>
              <a:spcBef>
                <a:spcPts val="0"/>
              </a:spcBef>
              <a:spcAft>
                <a:spcPts val="0"/>
              </a:spcAft>
              <a:buClrTx/>
              <a:buSzTx/>
              <a:tabLst/>
              <a:defRPr/>
            </a:pPr>
            <a:r>
              <a:rPr lang="en-US" sz="2800" noProof="0" dirty="0" smtClean="0">
                <a:solidFill>
                  <a:prstClr val="black"/>
                </a:solidFill>
                <a:latin typeface="Corbel" panose="020B0503020204020204"/>
                <a:cs typeface="B Nazanin" panose="00000400000000000000" pitchFamily="2" charset="-78"/>
              </a:rPr>
              <a:t>T3,T4 = TIP42</a:t>
            </a:r>
          </a:p>
          <a:p>
            <a:pPr marR="0" lvl="0" algn="ctr" defTabSz="914400" eaLnBrk="1" fontAlgn="auto" latinLnBrk="0" hangingPunct="1">
              <a:lnSpc>
                <a:spcPct val="100000"/>
              </a:lnSpc>
              <a:spcBef>
                <a:spcPts val="0"/>
              </a:spcBef>
              <a:spcAft>
                <a:spcPts val="0"/>
              </a:spcAft>
              <a:buClrTx/>
              <a:buSzTx/>
              <a:tabLst/>
              <a:defRPr/>
            </a:pPr>
            <a:r>
              <a:rPr lang="en-US" sz="2800" dirty="0" smtClean="0">
                <a:solidFill>
                  <a:prstClr val="black"/>
                </a:solidFill>
                <a:latin typeface="Corbel" panose="020B0503020204020204"/>
                <a:cs typeface="B Nazanin" panose="00000400000000000000" pitchFamily="2" charset="-78"/>
              </a:rPr>
              <a:t>R1,R2,R3,R4 = 1k ohm</a:t>
            </a:r>
          </a:p>
          <a:p>
            <a:pPr marR="0" lvl="0" algn="ctr" defTabSz="914400" eaLnBrk="1" fontAlgn="auto" latinLnBrk="0" hangingPunct="1">
              <a:lnSpc>
                <a:spcPct val="100000"/>
              </a:lnSpc>
              <a:spcBef>
                <a:spcPts val="0"/>
              </a:spcBef>
              <a:spcAft>
                <a:spcPts val="0"/>
              </a:spcAft>
              <a:buClrTx/>
              <a:buSzTx/>
              <a:tabLst/>
              <a:defRPr/>
            </a:pPr>
            <a:endParaRPr lang="fa-IR" sz="2800" noProof="0" dirty="0" smtClean="0">
              <a:solidFill>
                <a:prstClr val="black"/>
              </a:solidFill>
              <a:latin typeface="Corbel" panose="020B0503020204020204"/>
              <a:cs typeface="B Nazanin" panose="00000400000000000000" pitchFamily="2" charset="-78"/>
            </a:endParaRPr>
          </a:p>
        </p:txBody>
      </p:sp>
    </p:spTree>
    <p:extLst>
      <p:ext uri="{BB962C8B-B14F-4D97-AF65-F5344CB8AC3E}">
        <p14:creationId xmlns:p14="http://schemas.microsoft.com/office/powerpoint/2010/main" val="1101682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3">
            <a:extLst>
              <a:ext uri="{FF2B5EF4-FFF2-40B4-BE49-F238E27FC236}">
                <a16:creationId xmlns:a16="http://schemas.microsoft.com/office/drawing/2014/main" id="{B667820F-EE4E-4316-BAD2-B3175954BD1A}"/>
              </a:ext>
            </a:extLst>
          </p:cNvPr>
          <p:cNvSpPr>
            <a:spLocks noGrp="1"/>
          </p:cNvSpPr>
          <p:nvPr>
            <p:ph idx="1"/>
          </p:nvPr>
        </p:nvSpPr>
        <p:spPr/>
        <p:txBody>
          <a:bodyPr/>
          <a:lstStyle/>
          <a:p>
            <a:r>
              <a:rPr lang="fa-IR" dirty="0"/>
              <a:t>برق از کجا می‌آید؟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20" name="Picture 19">
            <a:extLst>
              <a:ext uri="{FF2B5EF4-FFF2-40B4-BE49-F238E27FC236}">
                <a16:creationId xmlns:a16="http://schemas.microsoft.com/office/drawing/2014/main" id="{3F80731F-1BD8-46F2-83E4-8F5E50178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6639" y="2821046"/>
            <a:ext cx="3332186" cy="3111769"/>
          </a:xfrm>
          <a:prstGeom prst="rect">
            <a:avLst/>
          </a:prstGeom>
        </p:spPr>
      </p:pic>
      <p:pic>
        <p:nvPicPr>
          <p:cNvPr id="12" name="Picture 11">
            <a:extLst>
              <a:ext uri="{FF2B5EF4-FFF2-40B4-BE49-F238E27FC236}">
                <a16:creationId xmlns:a16="http://schemas.microsoft.com/office/drawing/2014/main" id="{C0D52E78-5AB9-466C-B651-F4E0FA98D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058" y="2285231"/>
            <a:ext cx="4021799" cy="4039323"/>
          </a:xfrm>
          <a:prstGeom prst="rect">
            <a:avLst/>
          </a:prstGeom>
        </p:spPr>
      </p:pic>
    </p:spTree>
    <p:extLst>
      <p:ext uri="{BB962C8B-B14F-4D97-AF65-F5344CB8AC3E}">
        <p14:creationId xmlns:p14="http://schemas.microsoft.com/office/powerpoint/2010/main" val="1997508450"/>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مدار </a:t>
            </a:r>
            <a:r>
              <a:rPr lang="en-US" dirty="0" smtClean="0"/>
              <a:t>H bridge</a:t>
            </a:r>
            <a:r>
              <a:rPr lang="fa-IR" dirty="0" smtClean="0"/>
              <a:t> با استفاده از ترانزیستور</a:t>
            </a:r>
            <a:endParaRPr lang="en-US" dirty="0"/>
          </a:p>
        </p:txBody>
      </p:sp>
      <p:sp>
        <p:nvSpPr>
          <p:cNvPr id="4" name="Rectangle 3"/>
          <p:cNvSpPr/>
          <p:nvPr/>
        </p:nvSpPr>
        <p:spPr>
          <a:xfrm>
            <a:off x="5233664" y="4934111"/>
            <a:ext cx="6096000" cy="1384995"/>
          </a:xfrm>
          <a:prstGeom prst="rect">
            <a:avLst/>
          </a:prstGeom>
        </p:spPr>
        <p:txBody>
          <a:bodyPr>
            <a:spAutoFit/>
          </a:bodyPr>
          <a:lstStyle/>
          <a:p>
            <a:pPr marR="0" lvl="0" algn="r" defTabSz="914400" rtl="1" eaLnBrk="1" fontAlgn="auto" latinLnBrk="0" hangingPunct="1">
              <a:lnSpc>
                <a:spcPct val="100000"/>
              </a:lnSpc>
              <a:spcBef>
                <a:spcPts val="0"/>
              </a:spcBef>
              <a:spcAft>
                <a:spcPts val="0"/>
              </a:spcAft>
              <a:buClrTx/>
              <a:buSzTx/>
              <a:tabLst/>
              <a:defRPr/>
            </a:pPr>
            <a:r>
              <a:rPr lang="en-US" sz="2800" dirty="0" smtClean="0">
                <a:solidFill>
                  <a:prstClr val="black"/>
                </a:solidFill>
                <a:latin typeface="Corbel" panose="020B0503020204020204"/>
                <a:cs typeface="B Nazanin" panose="00000400000000000000" pitchFamily="2" charset="-78"/>
              </a:rPr>
              <a:t>N = TIP41</a:t>
            </a:r>
          </a:p>
          <a:p>
            <a:pPr marR="0" lvl="0" algn="r" defTabSz="914400" rtl="1" eaLnBrk="1" fontAlgn="auto" latinLnBrk="0" hangingPunct="1">
              <a:lnSpc>
                <a:spcPct val="100000"/>
              </a:lnSpc>
              <a:spcBef>
                <a:spcPts val="0"/>
              </a:spcBef>
              <a:spcAft>
                <a:spcPts val="0"/>
              </a:spcAft>
              <a:buClrTx/>
              <a:buSzTx/>
              <a:tabLst/>
              <a:defRPr/>
            </a:pPr>
            <a:r>
              <a:rPr lang="en-US" sz="2800" noProof="0" dirty="0" smtClean="0">
                <a:solidFill>
                  <a:prstClr val="black"/>
                </a:solidFill>
                <a:latin typeface="Corbel" panose="020B0503020204020204"/>
                <a:cs typeface="B Nazanin" panose="00000400000000000000" pitchFamily="2" charset="-78"/>
              </a:rPr>
              <a:t>P = TIP42</a:t>
            </a:r>
          </a:p>
          <a:p>
            <a:pPr marR="0" lvl="0" algn="r" defTabSz="914400" rtl="1" eaLnBrk="1" fontAlgn="auto" latinLnBrk="0" hangingPunct="1">
              <a:lnSpc>
                <a:spcPct val="100000"/>
              </a:lnSpc>
              <a:spcBef>
                <a:spcPts val="0"/>
              </a:spcBef>
              <a:spcAft>
                <a:spcPts val="0"/>
              </a:spcAft>
              <a:buClrTx/>
              <a:buSzTx/>
              <a:tabLst/>
              <a:defRPr/>
            </a:pPr>
            <a:r>
              <a:rPr lang="fa-IR" sz="2800" noProof="0" dirty="0" smtClean="0">
                <a:solidFill>
                  <a:prstClr val="black"/>
                </a:solidFill>
                <a:latin typeface="Corbel" panose="020B0503020204020204"/>
                <a:cs typeface="B Nazanin" panose="00000400000000000000" pitchFamily="2" charset="-78"/>
              </a:rPr>
              <a:t>پایه های </a:t>
            </a:r>
            <a:r>
              <a:rPr lang="en-US" sz="2800" noProof="0" dirty="0" smtClean="0">
                <a:solidFill>
                  <a:prstClr val="black"/>
                </a:solidFill>
                <a:latin typeface="Corbel" panose="020B0503020204020204"/>
                <a:cs typeface="B Nazanin" panose="00000400000000000000" pitchFamily="2" charset="-78"/>
              </a:rPr>
              <a:t>e </a:t>
            </a:r>
            <a:r>
              <a:rPr lang="fa-IR" sz="2800" dirty="0">
                <a:solidFill>
                  <a:prstClr val="black"/>
                </a:solidFill>
                <a:latin typeface="Corbel" panose="020B0503020204020204"/>
                <a:cs typeface="B Nazanin" panose="00000400000000000000" pitchFamily="2" charset="-78"/>
              </a:rPr>
              <a:t> </a:t>
            </a:r>
            <a:r>
              <a:rPr lang="fa-IR" sz="2800" dirty="0" smtClean="0">
                <a:solidFill>
                  <a:prstClr val="black"/>
                </a:solidFill>
                <a:latin typeface="Corbel" panose="020B0503020204020204"/>
                <a:cs typeface="B Nazanin" panose="00000400000000000000" pitchFamily="2" charset="-78"/>
              </a:rPr>
              <a:t>و </a:t>
            </a:r>
            <a:r>
              <a:rPr lang="en-US" sz="2800" dirty="0" smtClean="0">
                <a:solidFill>
                  <a:prstClr val="black"/>
                </a:solidFill>
                <a:latin typeface="Corbel" panose="020B0503020204020204"/>
                <a:cs typeface="B Nazanin" panose="00000400000000000000" pitchFamily="2" charset="-78"/>
              </a:rPr>
              <a:t>b</a:t>
            </a:r>
            <a:r>
              <a:rPr lang="fa-IR" sz="2800" dirty="0">
                <a:solidFill>
                  <a:prstClr val="black"/>
                </a:solidFill>
                <a:latin typeface="Corbel" panose="020B0503020204020204"/>
                <a:cs typeface="B Nazanin" panose="00000400000000000000" pitchFamily="2" charset="-78"/>
              </a:rPr>
              <a:t> </a:t>
            </a:r>
            <a:r>
              <a:rPr lang="fa-IR" sz="2800" dirty="0" smtClean="0">
                <a:solidFill>
                  <a:prstClr val="black"/>
                </a:solidFill>
                <a:latin typeface="Corbel" panose="020B0503020204020204"/>
                <a:cs typeface="B Nazanin" panose="00000400000000000000" pitchFamily="2" charset="-78"/>
              </a:rPr>
              <a:t>و</a:t>
            </a:r>
            <a:r>
              <a:rPr lang="fa-IR" sz="2800" dirty="0">
                <a:solidFill>
                  <a:prstClr val="black"/>
                </a:solidFill>
                <a:latin typeface="Corbel" panose="020B0503020204020204"/>
                <a:cs typeface="B Nazanin" panose="00000400000000000000" pitchFamily="2" charset="-78"/>
              </a:rPr>
              <a:t> </a:t>
            </a:r>
            <a:r>
              <a:rPr lang="en-US" sz="2800" dirty="0" smtClean="0">
                <a:solidFill>
                  <a:prstClr val="black"/>
                </a:solidFill>
                <a:latin typeface="Corbel" panose="020B0503020204020204"/>
                <a:cs typeface="B Nazanin" panose="00000400000000000000" pitchFamily="2" charset="-78"/>
              </a:rPr>
              <a:t>c</a:t>
            </a:r>
            <a:r>
              <a:rPr lang="fa-IR" sz="2800" dirty="0" smtClean="0">
                <a:solidFill>
                  <a:prstClr val="black"/>
                </a:solidFill>
                <a:latin typeface="Corbel" panose="020B0503020204020204"/>
                <a:cs typeface="B Nazanin" panose="00000400000000000000" pitchFamily="2" charset="-78"/>
              </a:rPr>
              <a:t> ممکن است متفاوت باشد</a:t>
            </a:r>
            <a:endParaRPr lang="fa-IR" sz="2800" noProof="0" dirty="0" smtClean="0">
              <a:solidFill>
                <a:prstClr val="black"/>
              </a:solidFill>
              <a:latin typeface="Corbel" panose="020B0503020204020204"/>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1135" y="1111101"/>
            <a:ext cx="5400529" cy="4576238"/>
          </a:xfrm>
          <a:prstGeom prst="rect">
            <a:avLst/>
          </a:prstGeom>
        </p:spPr>
      </p:pic>
    </p:spTree>
    <p:extLst>
      <p:ext uri="{BB962C8B-B14F-4D97-AF65-F5344CB8AC3E}">
        <p14:creationId xmlns:p14="http://schemas.microsoft.com/office/powerpoint/2010/main" val="1527087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مدار </a:t>
            </a:r>
            <a:r>
              <a:rPr lang="en-US" dirty="0" smtClean="0"/>
              <a:t>H bridge</a:t>
            </a:r>
            <a:r>
              <a:rPr lang="fa-IR" dirty="0" smtClean="0"/>
              <a:t> با استفاده از ترانزیستور</a:t>
            </a:r>
            <a:endParaRPr lang="en-US" dirty="0"/>
          </a:p>
        </p:txBody>
      </p:sp>
      <p:sp>
        <p:nvSpPr>
          <p:cNvPr id="4" name="Rectangle 3"/>
          <p:cNvSpPr/>
          <p:nvPr/>
        </p:nvSpPr>
        <p:spPr>
          <a:xfrm>
            <a:off x="394549" y="5687339"/>
            <a:ext cx="10373700" cy="430887"/>
          </a:xfrm>
          <a:prstGeom prst="rect">
            <a:avLst/>
          </a:prstGeom>
        </p:spPr>
        <p:txBody>
          <a:bodyPr wrap="square">
            <a:spAutoFit/>
          </a:bodyPr>
          <a:lstStyle/>
          <a:p>
            <a:pPr marR="0" lvl="0" algn="r" defTabSz="914400" rtl="1" eaLnBrk="1" fontAlgn="auto" latinLnBrk="0" hangingPunct="1">
              <a:lnSpc>
                <a:spcPct val="100000"/>
              </a:lnSpc>
              <a:spcBef>
                <a:spcPts val="0"/>
              </a:spcBef>
              <a:spcAft>
                <a:spcPts val="0"/>
              </a:spcAft>
              <a:buClrTx/>
              <a:buSzTx/>
              <a:tabLst/>
              <a:defRPr/>
            </a:pPr>
            <a:r>
              <a:rPr lang="fa-IR" sz="2200" dirty="0" smtClean="0">
                <a:solidFill>
                  <a:prstClr val="black"/>
                </a:solidFill>
                <a:latin typeface="Corbel" panose="020B0503020204020204"/>
                <a:cs typeface="B Nazanin" panose="00000400000000000000" pitchFamily="2" charset="-78"/>
              </a:rPr>
              <a:t>سیم زرد و سبز که به جایی متصل نیس و بالای آن ها نوشته شده خروجی جهت چرخش موتور را تایین میکنند</a:t>
            </a:r>
            <a:endParaRPr lang="fa-IR" sz="2200" noProof="0" dirty="0" smtClean="0">
              <a:solidFill>
                <a:prstClr val="black"/>
              </a:solidFill>
              <a:latin typeface="Corbel" panose="020B0503020204020204"/>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1135" y="1111101"/>
            <a:ext cx="5400529" cy="4576238"/>
          </a:xfrm>
          <a:prstGeom prst="rect">
            <a:avLst/>
          </a:prstGeom>
        </p:spPr>
      </p:pic>
    </p:spTree>
    <p:extLst>
      <p:ext uri="{BB962C8B-B14F-4D97-AF65-F5344CB8AC3E}">
        <p14:creationId xmlns:p14="http://schemas.microsoft.com/office/powerpoint/2010/main" val="108908385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مدار </a:t>
            </a:r>
            <a:r>
              <a:rPr lang="en-US" dirty="0" smtClean="0"/>
              <a:t>H bridge</a:t>
            </a:r>
            <a:r>
              <a:rPr lang="fa-IR" dirty="0" smtClean="0"/>
              <a:t> با استفاده از ترانزیستور</a:t>
            </a:r>
            <a:endParaRPr lang="en-US" dirty="0"/>
          </a:p>
        </p:txBody>
      </p:sp>
      <p:sp>
        <p:nvSpPr>
          <p:cNvPr id="4" name="Rectangle 3"/>
          <p:cNvSpPr/>
          <p:nvPr/>
        </p:nvSpPr>
        <p:spPr>
          <a:xfrm>
            <a:off x="394549" y="5687339"/>
            <a:ext cx="10373700" cy="430887"/>
          </a:xfrm>
          <a:prstGeom prst="rect">
            <a:avLst/>
          </a:prstGeom>
        </p:spPr>
        <p:txBody>
          <a:bodyPr wrap="square">
            <a:spAutoFit/>
          </a:bodyPr>
          <a:lstStyle/>
          <a:p>
            <a:pPr lvl="0" algn="r" rtl="1">
              <a:defRPr/>
            </a:pPr>
            <a:r>
              <a:rPr lang="fa-IR" sz="2200" dirty="0" smtClean="0">
                <a:solidFill>
                  <a:prstClr val="black"/>
                </a:solidFill>
                <a:cs typeface="B Nazanin" panose="00000400000000000000" pitchFamily="2" charset="-78"/>
              </a:rPr>
              <a:t>اگر </a:t>
            </a:r>
            <a:r>
              <a:rPr lang="fa-IR" sz="2200" dirty="0" smtClean="0">
                <a:solidFill>
                  <a:prstClr val="black"/>
                </a:solidFill>
                <a:latin typeface="Corbel" panose="020B0503020204020204"/>
                <a:cs typeface="B Nazanin" panose="00000400000000000000" pitchFamily="2" charset="-78"/>
              </a:rPr>
              <a:t>سیم زرد را به منفی و سیم سبز را به مثبت وصل کنیم موتور ساعت گرد میچرخد</a:t>
            </a:r>
            <a:endParaRPr lang="fa-IR" sz="2200" noProof="0" dirty="0" smtClean="0">
              <a:solidFill>
                <a:prstClr val="black"/>
              </a:solidFill>
              <a:latin typeface="Corbel" panose="020B0503020204020204"/>
              <a:cs typeface="B Nazanin" panose="00000400000000000000" pitchFamily="2" charset="-78"/>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0970" y="1111101"/>
            <a:ext cx="5540857" cy="4610051"/>
          </a:xfrm>
          <a:prstGeom prst="rect">
            <a:avLst/>
          </a:prstGeom>
        </p:spPr>
      </p:pic>
    </p:spTree>
    <p:extLst>
      <p:ext uri="{BB962C8B-B14F-4D97-AF65-F5344CB8AC3E}">
        <p14:creationId xmlns:p14="http://schemas.microsoft.com/office/powerpoint/2010/main" val="171737418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مدار </a:t>
            </a:r>
            <a:r>
              <a:rPr lang="en-US" dirty="0" smtClean="0"/>
              <a:t>H bridge</a:t>
            </a:r>
            <a:r>
              <a:rPr lang="fa-IR" dirty="0" smtClean="0"/>
              <a:t> با استفاده از ترانزیستور</a:t>
            </a:r>
            <a:endParaRPr lang="en-US" dirty="0"/>
          </a:p>
        </p:txBody>
      </p:sp>
      <p:sp>
        <p:nvSpPr>
          <p:cNvPr id="4" name="Rectangle 3"/>
          <p:cNvSpPr/>
          <p:nvPr/>
        </p:nvSpPr>
        <p:spPr>
          <a:xfrm>
            <a:off x="394549" y="5687339"/>
            <a:ext cx="10373700" cy="430887"/>
          </a:xfrm>
          <a:prstGeom prst="rect">
            <a:avLst/>
          </a:prstGeom>
        </p:spPr>
        <p:txBody>
          <a:bodyPr wrap="square">
            <a:spAutoFit/>
          </a:bodyPr>
          <a:lstStyle/>
          <a:p>
            <a:pPr lvl="0" algn="r" rtl="1">
              <a:defRPr/>
            </a:pPr>
            <a:r>
              <a:rPr lang="fa-IR" sz="2200" dirty="0" smtClean="0">
                <a:solidFill>
                  <a:prstClr val="black"/>
                </a:solidFill>
                <a:cs typeface="B Nazanin" panose="00000400000000000000" pitchFamily="2" charset="-78"/>
              </a:rPr>
              <a:t>اگر </a:t>
            </a:r>
            <a:r>
              <a:rPr lang="fa-IR" sz="2200" dirty="0" smtClean="0">
                <a:solidFill>
                  <a:prstClr val="black"/>
                </a:solidFill>
                <a:latin typeface="Corbel" panose="020B0503020204020204"/>
                <a:cs typeface="B Nazanin" panose="00000400000000000000" pitchFamily="2" charset="-78"/>
              </a:rPr>
              <a:t>سیم زرد را به مثبت و سیم سبز را به منفی وصل کنیم موتور پاد ساعت گرد میچرخد</a:t>
            </a:r>
            <a:endParaRPr lang="fa-IR" sz="2200" noProof="0" dirty="0" smtClean="0">
              <a:solidFill>
                <a:prstClr val="black"/>
              </a:solidFill>
              <a:latin typeface="Corbel" panose="020B0503020204020204"/>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146" y="1111101"/>
            <a:ext cx="5548506" cy="4576238"/>
          </a:xfrm>
          <a:prstGeom prst="rect">
            <a:avLst/>
          </a:prstGeom>
        </p:spPr>
      </p:pic>
    </p:spTree>
    <p:extLst>
      <p:ext uri="{BB962C8B-B14F-4D97-AF65-F5344CB8AC3E}">
        <p14:creationId xmlns:p14="http://schemas.microsoft.com/office/powerpoint/2010/main" val="3565733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6" name="Content Placeholder 5">
            <a:extLst>
              <a:ext uri="{FF2B5EF4-FFF2-40B4-BE49-F238E27FC236}">
                <a16:creationId xmlns:a16="http://schemas.microsoft.com/office/drawing/2014/main" id="{31CAA0D4-73D4-450D-BFEC-6BCDB15EF00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88107" y="1166813"/>
            <a:ext cx="4068861" cy="5314950"/>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p:txBody>
          <a:bodyPr anchor="ctr"/>
          <a:lstStyle/>
          <a:p>
            <a:pPr algn="just">
              <a:lnSpc>
                <a:spcPct val="200000"/>
              </a:lnSpc>
            </a:pPr>
            <a:r>
              <a:rPr lang="fa-IR" dirty="0"/>
              <a:t>ربات چیست؟</a:t>
            </a:r>
          </a:p>
          <a:p>
            <a:pPr lvl="1" algn="just">
              <a:lnSpc>
                <a:spcPct val="200000"/>
              </a:lnSpc>
              <a:buFont typeface="Wingdings" panose="05000000000000000000" pitchFamily="2" charset="2"/>
              <a:buChar char="§"/>
            </a:pPr>
            <a:r>
              <a:rPr lang="fa-IR" dirty="0">
                <a:solidFill>
                  <a:schemeClr val="bg1">
                    <a:lumMod val="75000"/>
                  </a:schemeClr>
                </a:solidFill>
              </a:rPr>
              <a:t>اجزای مکانیکی</a:t>
            </a:r>
          </a:p>
          <a:p>
            <a:pPr lvl="1" algn="just">
              <a:lnSpc>
                <a:spcPct val="200000"/>
              </a:lnSpc>
              <a:buFont typeface="Wingdings" panose="05000000000000000000" pitchFamily="2" charset="2"/>
              <a:buChar char="§"/>
            </a:pPr>
            <a:r>
              <a:rPr lang="fa-IR" dirty="0">
                <a:solidFill>
                  <a:schemeClr val="bg1">
                    <a:lumMod val="75000"/>
                  </a:schemeClr>
                </a:solidFill>
              </a:rPr>
              <a:t>مدارهای الکتریکی (برق)</a:t>
            </a:r>
          </a:p>
          <a:p>
            <a:pPr lvl="1" algn="just">
              <a:lnSpc>
                <a:spcPct val="200000"/>
              </a:lnSpc>
              <a:buFont typeface="Wingdings" panose="05000000000000000000" pitchFamily="2" charset="2"/>
              <a:buChar char="§"/>
            </a:pPr>
            <a:r>
              <a:rPr lang="fa-IR" dirty="0">
                <a:solidFill>
                  <a:schemeClr val="bg1">
                    <a:lumMod val="75000"/>
                  </a:schemeClr>
                </a:solidFill>
              </a:rPr>
              <a:t>کامپیوتر</a:t>
            </a:r>
          </a:p>
          <a:p>
            <a:pPr lvl="1" algn="just">
              <a:lnSpc>
                <a:spcPct val="200000"/>
              </a:lnSpc>
              <a:buFont typeface="Wingdings" panose="05000000000000000000" pitchFamily="2" charset="2"/>
              <a:buChar char="§"/>
            </a:pPr>
            <a:r>
              <a:rPr lang="fa-IR" dirty="0">
                <a:solidFill>
                  <a:schemeClr val="bg1">
                    <a:lumMod val="75000"/>
                  </a:schemeClr>
                </a:solidFill>
              </a:rPr>
              <a:t>دارای هوش مصنوعی</a:t>
            </a:r>
          </a:p>
        </p:txBody>
      </p:sp>
    </p:spTree>
    <p:extLst>
      <p:ext uri="{BB962C8B-B14F-4D97-AF65-F5344CB8AC3E}">
        <p14:creationId xmlns:p14="http://schemas.microsoft.com/office/powerpoint/2010/main" val="37150241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3">
            <a:extLst>
              <a:ext uri="{FF2B5EF4-FFF2-40B4-BE49-F238E27FC236}">
                <a16:creationId xmlns:a16="http://schemas.microsoft.com/office/drawing/2014/main" id="{6A1D490E-2CEB-405A-8B99-230E2C7DC310}"/>
              </a:ext>
            </a:extLst>
          </p:cNvPr>
          <p:cNvSpPr>
            <a:spLocks noGrp="1"/>
          </p:cNvSpPr>
          <p:nvPr>
            <p:ph idx="1"/>
          </p:nvPr>
        </p:nvSpPr>
        <p:spPr/>
        <p:txBody>
          <a:bodyPr/>
          <a:lstStyle/>
          <a:p>
            <a:r>
              <a:rPr lang="fa-IR" dirty="0"/>
              <a:t>برق از کجا می‌آید؟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20" name="Picture 19">
            <a:extLst>
              <a:ext uri="{FF2B5EF4-FFF2-40B4-BE49-F238E27FC236}">
                <a16:creationId xmlns:a16="http://schemas.microsoft.com/office/drawing/2014/main" id="{3F80731F-1BD8-46F2-83E4-8F5E50178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473" y="1518352"/>
            <a:ext cx="3046117" cy="2844623"/>
          </a:xfrm>
          <a:prstGeom prst="rect">
            <a:avLst/>
          </a:prstGeom>
        </p:spPr>
      </p:pic>
      <p:pic>
        <p:nvPicPr>
          <p:cNvPr id="24" name="Picture 23">
            <a:extLst>
              <a:ext uri="{FF2B5EF4-FFF2-40B4-BE49-F238E27FC236}">
                <a16:creationId xmlns:a16="http://schemas.microsoft.com/office/drawing/2014/main" id="{413D0A40-2FFE-4CC8-AE5B-B92B3D4B2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85" y="618298"/>
            <a:ext cx="2798508" cy="2810702"/>
          </a:xfrm>
          <a:prstGeom prst="rect">
            <a:avLst/>
          </a:prstGeom>
        </p:spPr>
      </p:pic>
      <p:pic>
        <p:nvPicPr>
          <p:cNvPr id="11" name="Picture 10">
            <a:extLst>
              <a:ext uri="{FF2B5EF4-FFF2-40B4-BE49-F238E27FC236}">
                <a16:creationId xmlns:a16="http://schemas.microsoft.com/office/drawing/2014/main" id="{8BEB819B-C4B3-4955-9DB5-40F55633DE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837" y="3044952"/>
            <a:ext cx="4202837" cy="3584448"/>
          </a:xfrm>
          <a:prstGeom prst="rect">
            <a:avLst/>
          </a:prstGeom>
        </p:spPr>
      </p:pic>
    </p:spTree>
    <p:extLst>
      <p:ext uri="{BB962C8B-B14F-4D97-AF65-F5344CB8AC3E}">
        <p14:creationId xmlns:p14="http://schemas.microsoft.com/office/powerpoint/2010/main" val="38301825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3">
            <a:extLst>
              <a:ext uri="{FF2B5EF4-FFF2-40B4-BE49-F238E27FC236}">
                <a16:creationId xmlns:a16="http://schemas.microsoft.com/office/drawing/2014/main" id="{09201665-8D7C-4A46-B4E1-843A76CB9FAB}"/>
              </a:ext>
            </a:extLst>
          </p:cNvPr>
          <p:cNvSpPr>
            <a:spLocks noGrp="1"/>
          </p:cNvSpPr>
          <p:nvPr>
            <p:ph idx="1"/>
          </p:nvPr>
        </p:nvSpPr>
        <p:spPr>
          <a:xfrm>
            <a:off x="308344" y="1166950"/>
            <a:ext cx="9273278" cy="2810702"/>
          </a:xfrm>
        </p:spPr>
        <p:txBody>
          <a:bodyPr anchor="t"/>
          <a:lstStyle/>
          <a:p>
            <a:r>
              <a:rPr lang="fa-IR" dirty="0"/>
              <a:t>برق از کجا می‌آید؟</a:t>
            </a:r>
          </a:p>
          <a:p>
            <a:pPr lvl="1">
              <a:buFont typeface="Wingdings" panose="05000000000000000000" pitchFamily="2" charset="2"/>
              <a:buChar char="§"/>
            </a:pPr>
            <a:r>
              <a:rPr lang="fa-IR" sz="2800" dirty="0"/>
              <a:t>نیروگاه‌</a:t>
            </a:r>
          </a:p>
          <a:p>
            <a:pPr lvl="1">
              <a:buFont typeface="Wingdings" panose="05000000000000000000" pitchFamily="2" charset="2"/>
              <a:buChar char="§"/>
            </a:pPr>
            <a:r>
              <a:rPr lang="fa-IR" sz="2800" dirty="0">
                <a:solidFill>
                  <a:schemeClr val="bg1">
                    <a:lumMod val="75000"/>
                  </a:schemeClr>
                </a:solidFill>
              </a:rPr>
              <a:t>باتری</a:t>
            </a:r>
          </a:p>
          <a:p>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20" name="Picture 19">
            <a:extLst>
              <a:ext uri="{FF2B5EF4-FFF2-40B4-BE49-F238E27FC236}">
                <a16:creationId xmlns:a16="http://schemas.microsoft.com/office/drawing/2014/main" id="{3F80731F-1BD8-46F2-83E4-8F5E50178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5937" y="739369"/>
            <a:ext cx="3046117" cy="2844623"/>
          </a:xfrm>
          <a:prstGeom prst="rect">
            <a:avLst/>
          </a:prstGeom>
        </p:spPr>
      </p:pic>
      <p:pic>
        <p:nvPicPr>
          <p:cNvPr id="24" name="Picture 23">
            <a:extLst>
              <a:ext uri="{FF2B5EF4-FFF2-40B4-BE49-F238E27FC236}">
                <a16:creationId xmlns:a16="http://schemas.microsoft.com/office/drawing/2014/main" id="{413D0A40-2FFE-4CC8-AE5B-B92B3D4B2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708" y="618298"/>
            <a:ext cx="2798508" cy="2810702"/>
          </a:xfrm>
          <a:prstGeom prst="rect">
            <a:avLst/>
          </a:prstGeom>
        </p:spPr>
      </p:pic>
      <p:pic>
        <p:nvPicPr>
          <p:cNvPr id="11" name="Picture 10">
            <a:extLst>
              <a:ext uri="{FF2B5EF4-FFF2-40B4-BE49-F238E27FC236}">
                <a16:creationId xmlns:a16="http://schemas.microsoft.com/office/drawing/2014/main" id="{8BEB819B-C4B3-4955-9DB5-40F55633DE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837" y="3044952"/>
            <a:ext cx="4202837" cy="3584448"/>
          </a:xfrm>
          <a:prstGeom prst="rect">
            <a:avLst/>
          </a:prstGeom>
        </p:spPr>
      </p:pic>
      <p:pic>
        <p:nvPicPr>
          <p:cNvPr id="2" name="Picture 1">
            <a:extLst>
              <a:ext uri="{FF2B5EF4-FFF2-40B4-BE49-F238E27FC236}">
                <a16:creationId xmlns:a16="http://schemas.microsoft.com/office/drawing/2014/main" id="{E95BFCC4-0B3E-42DB-86DB-4B5A4587CAD8}"/>
              </a:ext>
            </a:extLst>
          </p:cNvPr>
          <p:cNvPicPr>
            <a:picLocks noChangeAspect="1"/>
          </p:cNvPicPr>
          <p:nvPr/>
        </p:nvPicPr>
        <p:blipFill>
          <a:blip r:embed="rId5"/>
          <a:stretch>
            <a:fillRect/>
          </a:stretch>
        </p:blipFill>
        <p:spPr>
          <a:xfrm>
            <a:off x="5089563" y="3701467"/>
            <a:ext cx="4216053" cy="2810702"/>
          </a:xfrm>
          <a:prstGeom prst="rect">
            <a:avLst/>
          </a:prstGeom>
        </p:spPr>
      </p:pic>
    </p:spTree>
    <p:extLst>
      <p:ext uri="{BB962C8B-B14F-4D97-AF65-F5344CB8AC3E}">
        <p14:creationId xmlns:p14="http://schemas.microsoft.com/office/powerpoint/2010/main" val="10556481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3">
            <a:extLst>
              <a:ext uri="{FF2B5EF4-FFF2-40B4-BE49-F238E27FC236}">
                <a16:creationId xmlns:a16="http://schemas.microsoft.com/office/drawing/2014/main" id="{B6780A58-6A56-4CAC-B0A1-0BF15F7530D9}"/>
              </a:ext>
            </a:extLst>
          </p:cNvPr>
          <p:cNvSpPr>
            <a:spLocks noGrp="1"/>
          </p:cNvSpPr>
          <p:nvPr>
            <p:ph idx="1"/>
          </p:nvPr>
        </p:nvSpPr>
        <p:spPr>
          <a:xfrm>
            <a:off x="308344" y="1166950"/>
            <a:ext cx="9273278" cy="2810702"/>
          </a:xfrm>
        </p:spPr>
        <p:txBody>
          <a:bodyPr anchor="t"/>
          <a:lstStyle/>
          <a:p>
            <a:r>
              <a:rPr lang="fa-IR" dirty="0"/>
              <a:t>برق از کجا می‌آید؟</a:t>
            </a:r>
          </a:p>
          <a:p>
            <a:pPr lvl="1">
              <a:buFont typeface="Wingdings" panose="05000000000000000000" pitchFamily="2" charset="2"/>
              <a:buChar char="§"/>
            </a:pPr>
            <a:r>
              <a:rPr lang="fa-IR" sz="2800" dirty="0"/>
              <a:t>نیروگاه‌</a:t>
            </a:r>
          </a:p>
          <a:p>
            <a:pPr lvl="1">
              <a:buFont typeface="Wingdings" panose="05000000000000000000" pitchFamily="2" charset="2"/>
              <a:buChar char="§"/>
            </a:pPr>
            <a:r>
              <a:rPr lang="fa-IR" sz="2800" dirty="0">
                <a:solidFill>
                  <a:schemeClr val="bg1">
                    <a:lumMod val="75000"/>
                  </a:schemeClr>
                </a:solidFill>
              </a:rPr>
              <a:t>باتری</a:t>
            </a:r>
          </a:p>
          <a:p>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8" name="Picture 7">
            <a:extLst>
              <a:ext uri="{FF2B5EF4-FFF2-40B4-BE49-F238E27FC236}">
                <a16:creationId xmlns:a16="http://schemas.microsoft.com/office/drawing/2014/main" id="{A5DC4787-8599-4E8A-935F-1CE8DB5211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9712" y="4289022"/>
            <a:ext cx="1141115" cy="1143968"/>
          </a:xfrm>
          <a:prstGeom prst="rect">
            <a:avLst/>
          </a:prstGeom>
        </p:spPr>
      </p:pic>
      <p:pic>
        <p:nvPicPr>
          <p:cNvPr id="18" name="Picture 17">
            <a:extLst>
              <a:ext uri="{FF2B5EF4-FFF2-40B4-BE49-F238E27FC236}">
                <a16:creationId xmlns:a16="http://schemas.microsoft.com/office/drawing/2014/main" id="{78BFC91F-2A00-4637-9C6B-69A65A0184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659" y="5508930"/>
            <a:ext cx="1903120" cy="1070505"/>
          </a:xfrm>
          <a:prstGeom prst="rect">
            <a:avLst/>
          </a:prstGeom>
        </p:spPr>
      </p:pic>
      <p:pic>
        <p:nvPicPr>
          <p:cNvPr id="20" name="Picture 19">
            <a:extLst>
              <a:ext uri="{FF2B5EF4-FFF2-40B4-BE49-F238E27FC236}">
                <a16:creationId xmlns:a16="http://schemas.microsoft.com/office/drawing/2014/main" id="{3F80731F-1BD8-46F2-83E4-8F5E501784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659" y="3549551"/>
            <a:ext cx="2128334" cy="1987549"/>
          </a:xfrm>
          <a:prstGeom prst="rect">
            <a:avLst/>
          </a:prstGeom>
        </p:spPr>
      </p:pic>
      <p:pic>
        <p:nvPicPr>
          <p:cNvPr id="22" name="Picture 21">
            <a:extLst>
              <a:ext uri="{FF2B5EF4-FFF2-40B4-BE49-F238E27FC236}">
                <a16:creationId xmlns:a16="http://schemas.microsoft.com/office/drawing/2014/main" id="{2A3481C8-2DF8-479B-A4AD-C156DB2CB2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7986" y="2139131"/>
            <a:ext cx="6428232" cy="4168307"/>
          </a:xfrm>
          <a:prstGeom prst="rect">
            <a:avLst/>
          </a:prstGeom>
        </p:spPr>
      </p:pic>
      <p:pic>
        <p:nvPicPr>
          <p:cNvPr id="24" name="Picture 23">
            <a:extLst>
              <a:ext uri="{FF2B5EF4-FFF2-40B4-BE49-F238E27FC236}">
                <a16:creationId xmlns:a16="http://schemas.microsoft.com/office/drawing/2014/main" id="{413D0A40-2FFE-4CC8-AE5B-B92B3D4B21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505" y="1166950"/>
            <a:ext cx="2798508" cy="2810702"/>
          </a:xfrm>
          <a:prstGeom prst="rect">
            <a:avLst/>
          </a:prstGeom>
        </p:spPr>
      </p:pic>
    </p:spTree>
    <p:extLst>
      <p:ext uri="{BB962C8B-B14F-4D97-AF65-F5344CB8AC3E}">
        <p14:creationId xmlns:p14="http://schemas.microsoft.com/office/powerpoint/2010/main" val="832348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3">
            <a:extLst>
              <a:ext uri="{FF2B5EF4-FFF2-40B4-BE49-F238E27FC236}">
                <a16:creationId xmlns:a16="http://schemas.microsoft.com/office/drawing/2014/main" id="{3F631350-2016-4A53-95E8-653CCFB3B4B9}"/>
              </a:ext>
            </a:extLst>
          </p:cNvPr>
          <p:cNvSpPr>
            <a:spLocks noGrp="1"/>
          </p:cNvSpPr>
          <p:nvPr>
            <p:ph idx="1"/>
          </p:nvPr>
        </p:nvSpPr>
        <p:spPr>
          <a:xfrm>
            <a:off x="308344" y="1166950"/>
            <a:ext cx="9273278" cy="2810702"/>
          </a:xfrm>
        </p:spPr>
        <p:txBody>
          <a:bodyPr anchor="t"/>
          <a:lstStyle/>
          <a:p>
            <a:r>
              <a:rPr lang="fa-IR" dirty="0"/>
              <a:t>برق از کجا می‌آید؟</a:t>
            </a:r>
          </a:p>
          <a:p>
            <a:pPr lvl="1">
              <a:buFont typeface="Wingdings" panose="05000000000000000000" pitchFamily="2" charset="2"/>
              <a:buChar char="§"/>
            </a:pPr>
            <a:r>
              <a:rPr lang="fa-IR" sz="2800" dirty="0"/>
              <a:t>نیروگاه‌</a:t>
            </a:r>
          </a:p>
          <a:p>
            <a:pPr lvl="1">
              <a:buFont typeface="Wingdings" panose="05000000000000000000" pitchFamily="2" charset="2"/>
              <a:buChar char="§"/>
            </a:pPr>
            <a:r>
              <a:rPr lang="fa-IR" sz="2800" dirty="0"/>
              <a:t>باتری</a:t>
            </a:r>
          </a:p>
          <a:p>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8" name="Picture 17">
            <a:extLst>
              <a:ext uri="{FF2B5EF4-FFF2-40B4-BE49-F238E27FC236}">
                <a16:creationId xmlns:a16="http://schemas.microsoft.com/office/drawing/2014/main" id="{78BFC91F-2A00-4637-9C6B-69A65A0184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659" y="5508930"/>
            <a:ext cx="1903120" cy="1070505"/>
          </a:xfrm>
          <a:prstGeom prst="rect">
            <a:avLst/>
          </a:prstGeom>
        </p:spPr>
      </p:pic>
      <p:pic>
        <p:nvPicPr>
          <p:cNvPr id="20" name="Picture 19">
            <a:extLst>
              <a:ext uri="{FF2B5EF4-FFF2-40B4-BE49-F238E27FC236}">
                <a16:creationId xmlns:a16="http://schemas.microsoft.com/office/drawing/2014/main" id="{3F80731F-1BD8-46F2-83E4-8F5E501784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659" y="3549551"/>
            <a:ext cx="2128334" cy="1987549"/>
          </a:xfrm>
          <a:prstGeom prst="rect">
            <a:avLst/>
          </a:prstGeom>
        </p:spPr>
      </p:pic>
      <p:pic>
        <p:nvPicPr>
          <p:cNvPr id="24" name="Picture 23">
            <a:extLst>
              <a:ext uri="{FF2B5EF4-FFF2-40B4-BE49-F238E27FC236}">
                <a16:creationId xmlns:a16="http://schemas.microsoft.com/office/drawing/2014/main" id="{413D0A40-2FFE-4CC8-AE5B-B92B3D4B21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505" y="1166950"/>
            <a:ext cx="2798508" cy="2810702"/>
          </a:xfrm>
          <a:prstGeom prst="rect">
            <a:avLst/>
          </a:prstGeom>
        </p:spPr>
      </p:pic>
      <p:pic>
        <p:nvPicPr>
          <p:cNvPr id="7" name="Picture 6">
            <a:extLst>
              <a:ext uri="{FF2B5EF4-FFF2-40B4-BE49-F238E27FC236}">
                <a16:creationId xmlns:a16="http://schemas.microsoft.com/office/drawing/2014/main" id="{AAEFDFC3-11A7-4862-B40D-BCA7529A6BD4}"/>
              </a:ext>
            </a:extLst>
          </p:cNvPr>
          <p:cNvPicPr>
            <a:picLocks noChangeAspect="1"/>
          </p:cNvPicPr>
          <p:nvPr/>
        </p:nvPicPr>
        <p:blipFill>
          <a:blip r:embed="rId5"/>
          <a:stretch>
            <a:fillRect/>
          </a:stretch>
        </p:blipFill>
        <p:spPr>
          <a:xfrm>
            <a:off x="4512945" y="2619700"/>
            <a:ext cx="1885950" cy="2419350"/>
          </a:xfrm>
          <a:prstGeom prst="rect">
            <a:avLst/>
          </a:prstGeom>
        </p:spPr>
      </p:pic>
    </p:spTree>
    <p:extLst>
      <p:ext uri="{BB962C8B-B14F-4D97-AF65-F5344CB8AC3E}">
        <p14:creationId xmlns:p14="http://schemas.microsoft.com/office/powerpoint/2010/main" val="42594031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2BF3320E-6A1C-4D8F-ADA2-114D1C1B1B25}"/>
              </a:ext>
            </a:extLst>
          </p:cNvPr>
          <p:cNvSpPr>
            <a:spLocks noGrp="1"/>
          </p:cNvSpPr>
          <p:nvPr>
            <p:ph idx="1"/>
          </p:nvPr>
        </p:nvSpPr>
        <p:spPr>
          <a:xfrm>
            <a:off x="482452" y="3720810"/>
            <a:ext cx="9273278" cy="1731790"/>
          </a:xfrm>
        </p:spPr>
        <p:txBody>
          <a:bodyPr/>
          <a:lstStyle/>
          <a:p>
            <a:pPr marL="45720" indent="0" algn="ctr">
              <a:buNone/>
            </a:pPr>
            <a:r>
              <a:rPr lang="fa-IR" dirty="0"/>
              <a:t>تفاوت؟</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8" name="Picture 17">
            <a:extLst>
              <a:ext uri="{FF2B5EF4-FFF2-40B4-BE49-F238E27FC236}">
                <a16:creationId xmlns:a16="http://schemas.microsoft.com/office/drawing/2014/main" id="{78BFC91F-2A00-4637-9C6B-69A65A0184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24268" y="2458460"/>
            <a:ext cx="1719465" cy="967199"/>
          </a:xfrm>
          <a:prstGeom prst="rect">
            <a:avLst/>
          </a:prstGeom>
        </p:spPr>
      </p:pic>
      <p:pic>
        <p:nvPicPr>
          <p:cNvPr id="20" name="Picture 19">
            <a:extLst>
              <a:ext uri="{FF2B5EF4-FFF2-40B4-BE49-F238E27FC236}">
                <a16:creationId xmlns:a16="http://schemas.microsoft.com/office/drawing/2014/main" id="{3F80731F-1BD8-46F2-83E4-8F5E501784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18315" y="1697321"/>
            <a:ext cx="2128334" cy="1987549"/>
          </a:xfrm>
          <a:prstGeom prst="rect">
            <a:avLst/>
          </a:prstGeom>
        </p:spPr>
      </p:pic>
      <p:pic>
        <p:nvPicPr>
          <p:cNvPr id="24" name="Picture 23">
            <a:extLst>
              <a:ext uri="{FF2B5EF4-FFF2-40B4-BE49-F238E27FC236}">
                <a16:creationId xmlns:a16="http://schemas.microsoft.com/office/drawing/2014/main" id="{413D0A40-2FFE-4CC8-AE5B-B92B3D4B21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344" y="1285745"/>
            <a:ext cx="2798508" cy="2810702"/>
          </a:xfrm>
          <a:prstGeom prst="rect">
            <a:avLst/>
          </a:prstGeom>
        </p:spPr>
      </p:pic>
      <p:pic>
        <p:nvPicPr>
          <p:cNvPr id="3" name="Picture 2">
            <a:extLst>
              <a:ext uri="{FF2B5EF4-FFF2-40B4-BE49-F238E27FC236}">
                <a16:creationId xmlns:a16="http://schemas.microsoft.com/office/drawing/2014/main" id="{AC60560E-C459-40A1-A331-03212FC04F10}"/>
              </a:ext>
            </a:extLst>
          </p:cNvPr>
          <p:cNvPicPr>
            <a:picLocks noChangeAspect="1"/>
          </p:cNvPicPr>
          <p:nvPr/>
        </p:nvPicPr>
        <p:blipFill>
          <a:blip r:embed="rId5"/>
          <a:stretch>
            <a:fillRect/>
          </a:stretch>
        </p:blipFill>
        <p:spPr>
          <a:xfrm>
            <a:off x="3244059" y="1889685"/>
            <a:ext cx="2305627" cy="1535974"/>
          </a:xfrm>
          <a:prstGeom prst="rect">
            <a:avLst/>
          </a:prstGeom>
        </p:spPr>
      </p:pic>
      <p:pic>
        <p:nvPicPr>
          <p:cNvPr id="4" name="Picture 3">
            <a:extLst>
              <a:ext uri="{FF2B5EF4-FFF2-40B4-BE49-F238E27FC236}">
                <a16:creationId xmlns:a16="http://schemas.microsoft.com/office/drawing/2014/main" id="{77B62E0F-7094-4DF0-B3BC-DE2C033648F8}"/>
              </a:ext>
            </a:extLst>
          </p:cNvPr>
          <p:cNvPicPr>
            <a:picLocks noChangeAspect="1"/>
          </p:cNvPicPr>
          <p:nvPr/>
        </p:nvPicPr>
        <p:blipFill>
          <a:blip r:embed="rId6"/>
          <a:stretch>
            <a:fillRect/>
          </a:stretch>
        </p:blipFill>
        <p:spPr>
          <a:xfrm>
            <a:off x="308344" y="4212668"/>
            <a:ext cx="9163723" cy="2380340"/>
          </a:xfrm>
          <a:prstGeom prst="rect">
            <a:avLst/>
          </a:prstGeom>
        </p:spPr>
      </p:pic>
    </p:spTree>
    <p:extLst>
      <p:ext uri="{BB962C8B-B14F-4D97-AF65-F5344CB8AC3E}">
        <p14:creationId xmlns:p14="http://schemas.microsoft.com/office/powerpoint/2010/main" val="26662079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2BF3320E-6A1C-4D8F-ADA2-114D1C1B1B25}"/>
              </a:ext>
            </a:extLst>
          </p:cNvPr>
          <p:cNvSpPr>
            <a:spLocks noGrp="1"/>
          </p:cNvSpPr>
          <p:nvPr>
            <p:ph idx="1"/>
          </p:nvPr>
        </p:nvSpPr>
        <p:spPr>
          <a:xfrm>
            <a:off x="284314" y="1369039"/>
            <a:ext cx="9273278" cy="1731790"/>
          </a:xfrm>
        </p:spPr>
        <p:txBody>
          <a:bodyPr/>
          <a:lstStyle/>
          <a:p>
            <a:pPr marL="45720" indent="0" algn="just">
              <a:buNone/>
            </a:pPr>
            <a:r>
              <a:rPr lang="fa-IR" sz="3200" dirty="0"/>
              <a:t>ماهیت برق چیست؟</a:t>
            </a:r>
            <a:endParaRPr lang="en-US" sz="3200"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9" name="Content Placeholder 8">
            <a:extLst>
              <a:ext uri="{FF2B5EF4-FFF2-40B4-BE49-F238E27FC236}">
                <a16:creationId xmlns:a16="http://schemas.microsoft.com/office/drawing/2014/main" id="{D9FED4D8-CE35-4C39-A852-4158B7A85156}"/>
              </a:ext>
            </a:extLst>
          </p:cNvPr>
          <p:cNvPicPr>
            <a:picLocks noGrp="1" noChangeAspect="1"/>
          </p:cNvPicPr>
          <p:nvPr>
            <p:ph idx="14"/>
          </p:nvPr>
        </p:nvPicPr>
        <p:blipFill>
          <a:blip r:embed="rId2" cstate="print">
            <a:extLst>
              <a:ext uri="{28A0092B-C50C-407E-A947-70E740481C1C}">
                <a14:useLocalDpi xmlns:a14="http://schemas.microsoft.com/office/drawing/2010/main" val="0"/>
              </a:ext>
            </a:extLst>
          </a:blip>
          <a:stretch>
            <a:fillRect/>
          </a:stretch>
        </p:blipFill>
        <p:spPr>
          <a:xfrm>
            <a:off x="4142246" y="2772065"/>
            <a:ext cx="2307222" cy="2307222"/>
          </a:xfrm>
        </p:spPr>
      </p:pic>
      <p:sp>
        <p:nvSpPr>
          <p:cNvPr id="15" name="Content Placeholder 13">
            <a:extLst>
              <a:ext uri="{FF2B5EF4-FFF2-40B4-BE49-F238E27FC236}">
                <a16:creationId xmlns:a16="http://schemas.microsoft.com/office/drawing/2014/main" id="{A1C7E5F7-2A27-416A-9BB7-02DDE9E19F30}"/>
              </a:ext>
            </a:extLst>
          </p:cNvPr>
          <p:cNvSpPr txBox="1">
            <a:spLocks/>
          </p:cNvSpPr>
          <p:nvPr/>
        </p:nvSpPr>
        <p:spPr>
          <a:xfrm>
            <a:off x="719456" y="4623066"/>
            <a:ext cx="9273278" cy="1731790"/>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lgn="ctr">
              <a:buFont typeface="Corbel" pitchFamily="34" charset="0"/>
              <a:buNone/>
            </a:pPr>
            <a:r>
              <a:rPr lang="fa-IR" sz="3200" dirty="0"/>
              <a:t>الکترون</a:t>
            </a:r>
            <a:endParaRPr lang="en-US" sz="3200" dirty="0"/>
          </a:p>
        </p:txBody>
      </p:sp>
      <p:pic>
        <p:nvPicPr>
          <p:cNvPr id="8" name="Picture 7">
            <a:extLst>
              <a:ext uri="{FF2B5EF4-FFF2-40B4-BE49-F238E27FC236}">
                <a16:creationId xmlns:a16="http://schemas.microsoft.com/office/drawing/2014/main" id="{8B4E1E3C-803F-4457-96C6-3900FB1EDDFF}"/>
              </a:ext>
            </a:extLst>
          </p:cNvPr>
          <p:cNvPicPr>
            <a:picLocks noChangeAspect="1"/>
          </p:cNvPicPr>
          <p:nvPr/>
        </p:nvPicPr>
        <p:blipFill>
          <a:blip r:embed="rId3"/>
          <a:stretch>
            <a:fillRect/>
          </a:stretch>
        </p:blipFill>
        <p:spPr>
          <a:xfrm>
            <a:off x="2174501" y="93690"/>
            <a:ext cx="2000952" cy="4547616"/>
          </a:xfrm>
          <a:prstGeom prst="rect">
            <a:avLst/>
          </a:prstGeom>
        </p:spPr>
      </p:pic>
    </p:spTree>
    <p:extLst>
      <p:ext uri="{BB962C8B-B14F-4D97-AF65-F5344CB8AC3E}">
        <p14:creationId xmlns:p14="http://schemas.microsoft.com/office/powerpoint/2010/main" val="12301346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2BF3320E-6A1C-4D8F-ADA2-114D1C1B1B25}"/>
              </a:ext>
            </a:extLst>
          </p:cNvPr>
          <p:cNvSpPr>
            <a:spLocks noGrp="1"/>
          </p:cNvSpPr>
          <p:nvPr>
            <p:ph idx="1"/>
          </p:nvPr>
        </p:nvSpPr>
        <p:spPr>
          <a:xfrm>
            <a:off x="6441360" y="938662"/>
            <a:ext cx="3251280" cy="1280282"/>
          </a:xfrm>
        </p:spPr>
        <p:txBody>
          <a:bodyPr/>
          <a:lstStyle/>
          <a:p>
            <a:pPr marL="45720" indent="0" algn="ctr">
              <a:buNone/>
            </a:pPr>
            <a:r>
              <a:rPr lang="fa-IR" sz="3200" dirty="0"/>
              <a:t>ساختار اتم</a:t>
            </a:r>
            <a:endParaRPr lang="en-US" sz="3200"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1" name="Content Placeholder 10">
            <a:extLst>
              <a:ext uri="{FF2B5EF4-FFF2-40B4-BE49-F238E27FC236}">
                <a16:creationId xmlns:a16="http://schemas.microsoft.com/office/drawing/2014/main" id="{160F83D1-F436-49C7-AEBF-C8EFEEB66A1A}"/>
              </a:ext>
            </a:extLst>
          </p:cNvPr>
          <p:cNvPicPr>
            <a:picLocks noGrp="1" noChangeAspect="1"/>
          </p:cNvPicPr>
          <p:nvPr>
            <p:ph idx="14"/>
          </p:nvPr>
        </p:nvPicPr>
        <p:blipFill>
          <a:blip r:embed="rId2">
            <a:extLst>
              <a:ext uri="{28A0092B-C50C-407E-A947-70E740481C1C}">
                <a14:useLocalDpi xmlns:a14="http://schemas.microsoft.com/office/drawing/2010/main" val="0"/>
              </a:ext>
            </a:extLst>
          </a:blip>
          <a:stretch>
            <a:fillRect/>
          </a:stretch>
        </p:blipFill>
        <p:spPr>
          <a:xfrm>
            <a:off x="3179435" y="2020914"/>
            <a:ext cx="3542857" cy="3809524"/>
          </a:xfrm>
        </p:spPr>
      </p:pic>
    </p:spTree>
    <p:extLst>
      <p:ext uri="{BB962C8B-B14F-4D97-AF65-F5344CB8AC3E}">
        <p14:creationId xmlns:p14="http://schemas.microsoft.com/office/powerpoint/2010/main" val="10976672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2BF3320E-6A1C-4D8F-ADA2-114D1C1B1B25}"/>
              </a:ext>
            </a:extLst>
          </p:cNvPr>
          <p:cNvSpPr>
            <a:spLocks noGrp="1"/>
          </p:cNvSpPr>
          <p:nvPr>
            <p:ph idx="1"/>
          </p:nvPr>
        </p:nvSpPr>
        <p:spPr>
          <a:xfrm>
            <a:off x="6441360" y="938662"/>
            <a:ext cx="3251280" cy="1280282"/>
          </a:xfrm>
        </p:spPr>
        <p:txBody>
          <a:bodyPr/>
          <a:lstStyle/>
          <a:p>
            <a:pPr marL="45720" indent="0" algn="ctr">
              <a:buNone/>
            </a:pPr>
            <a:r>
              <a:rPr lang="fa-IR" sz="3200" dirty="0"/>
              <a:t>ساختار اتم</a:t>
            </a:r>
            <a:endParaRPr lang="en-US" sz="3200"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8" name="Content Placeholder 17">
            <a:extLst>
              <a:ext uri="{FF2B5EF4-FFF2-40B4-BE49-F238E27FC236}">
                <a16:creationId xmlns:a16="http://schemas.microsoft.com/office/drawing/2014/main" id="{928E5CE2-C381-49E6-95E8-FF185CAEB572}"/>
              </a:ext>
            </a:extLst>
          </p:cNvPr>
          <p:cNvPicPr>
            <a:picLocks noGrp="1" noChangeAspect="1"/>
          </p:cNvPicPr>
          <p:nvPr>
            <p:ph idx="14"/>
          </p:nvPr>
        </p:nvPicPr>
        <p:blipFill>
          <a:blip r:embed="rId2"/>
          <a:stretch>
            <a:fillRect/>
          </a:stretch>
        </p:blipFill>
        <p:spPr>
          <a:xfrm>
            <a:off x="371026" y="2541677"/>
            <a:ext cx="4309624" cy="2822803"/>
          </a:xfrm>
          <a:prstGeom prst="rect">
            <a:avLst/>
          </a:prstGeom>
        </p:spPr>
      </p:pic>
      <p:sp>
        <p:nvSpPr>
          <p:cNvPr id="16" name="Content Placeholder 13">
            <a:extLst>
              <a:ext uri="{FF2B5EF4-FFF2-40B4-BE49-F238E27FC236}">
                <a16:creationId xmlns:a16="http://schemas.microsoft.com/office/drawing/2014/main" id="{0465EFD9-1639-499A-B877-C92A9B215FBB}"/>
              </a:ext>
            </a:extLst>
          </p:cNvPr>
          <p:cNvSpPr txBox="1">
            <a:spLocks/>
          </p:cNvSpPr>
          <p:nvPr/>
        </p:nvSpPr>
        <p:spPr>
          <a:xfrm>
            <a:off x="3884186" y="2218944"/>
            <a:ext cx="5597410" cy="3925823"/>
          </a:xfrm>
          <a:prstGeom prst="rect">
            <a:avLst/>
          </a:prstGeom>
          <a:noFill/>
          <a:ln>
            <a:noFill/>
          </a:ln>
          <a:effectLst/>
        </p:spPr>
        <p:txBody>
          <a:bodyPr vert="horz" lIns="91440" tIns="45720" rIns="91440" bIns="45720" rtlCol="0" anchor="t">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algn="just">
              <a:lnSpc>
                <a:spcPct val="200000"/>
              </a:lnSpc>
              <a:buFont typeface="Wingdings" panose="05000000000000000000" pitchFamily="2" charset="2"/>
              <a:buChar char="§"/>
            </a:pPr>
            <a:r>
              <a:rPr lang="fa-IR" sz="2800" b="1" dirty="0">
                <a:solidFill>
                  <a:srgbClr val="7873CF"/>
                </a:solidFill>
              </a:rPr>
              <a:t>الکترون: اطراف هسته – بار منفی - سبک</a:t>
            </a:r>
            <a:endParaRPr lang="fa-IR" sz="2800" b="1" dirty="0">
              <a:solidFill>
                <a:srgbClr val="01FFB0"/>
              </a:solidFill>
            </a:endParaRPr>
          </a:p>
          <a:p>
            <a:pPr algn="just">
              <a:lnSpc>
                <a:spcPct val="200000"/>
              </a:lnSpc>
              <a:buFont typeface="Wingdings" panose="05000000000000000000" pitchFamily="2" charset="2"/>
              <a:buChar char="§"/>
            </a:pPr>
            <a:r>
              <a:rPr lang="fa-IR" sz="2800" b="1" dirty="0">
                <a:solidFill>
                  <a:srgbClr val="FF9B00"/>
                </a:solidFill>
              </a:rPr>
              <a:t>پروتون: در هسته – بار مثبت – سنگین</a:t>
            </a:r>
          </a:p>
          <a:p>
            <a:pPr algn="just">
              <a:lnSpc>
                <a:spcPct val="200000"/>
              </a:lnSpc>
              <a:buFont typeface="Wingdings" panose="05000000000000000000" pitchFamily="2" charset="2"/>
              <a:buChar char="§"/>
            </a:pPr>
            <a:r>
              <a:rPr lang="fa-IR" sz="2800" b="1" dirty="0">
                <a:solidFill>
                  <a:srgbClr val="01FFB0"/>
                </a:solidFill>
              </a:rPr>
              <a:t>نوترون: در هسته - خنثی – سنگین</a:t>
            </a:r>
            <a:endParaRPr lang="fa-IR" sz="2800" b="1" dirty="0">
              <a:solidFill>
                <a:srgbClr val="FF9B00"/>
              </a:solidFill>
            </a:endParaRPr>
          </a:p>
          <a:p>
            <a:pPr marL="45720" indent="0" algn="just">
              <a:buFont typeface="Corbel" pitchFamily="34" charset="0"/>
              <a:buNone/>
            </a:pPr>
            <a:endParaRPr lang="en-US" sz="2800" dirty="0"/>
          </a:p>
        </p:txBody>
      </p:sp>
      <p:sp>
        <p:nvSpPr>
          <p:cNvPr id="19" name="TextBox 18">
            <a:extLst>
              <a:ext uri="{FF2B5EF4-FFF2-40B4-BE49-F238E27FC236}">
                <a16:creationId xmlns:a16="http://schemas.microsoft.com/office/drawing/2014/main" id="{EA7403BC-44D5-4F58-BFBF-BAC1AD2BA647}"/>
              </a:ext>
            </a:extLst>
          </p:cNvPr>
          <p:cNvSpPr txBox="1"/>
          <p:nvPr/>
        </p:nvSpPr>
        <p:spPr>
          <a:xfrm>
            <a:off x="568705" y="5376672"/>
            <a:ext cx="2476819" cy="646331"/>
          </a:xfrm>
          <a:prstGeom prst="rect">
            <a:avLst/>
          </a:prstGeom>
          <a:noFill/>
        </p:spPr>
        <p:txBody>
          <a:bodyPr wrap="square" rtlCol="0">
            <a:spAutoFit/>
          </a:bodyPr>
          <a:lstStyle/>
          <a:p>
            <a:pPr algn="ctr" rtl="1"/>
            <a:r>
              <a:rPr lang="fa-IR" dirty="0">
                <a:cs typeface="B Nazanin" panose="00000400000000000000" pitchFamily="2" charset="-78"/>
              </a:rPr>
              <a:t>هسته اتم لیتیوم با عدد اتمی 3 (دارای 3 عدد </a:t>
            </a:r>
            <a:r>
              <a:rPr lang="fa-IR" dirty="0">
                <a:solidFill>
                  <a:srgbClr val="FF6600"/>
                </a:solidFill>
                <a:cs typeface="B Nazanin" panose="00000400000000000000" pitchFamily="2" charset="-78"/>
              </a:rPr>
              <a:t>پروتون</a:t>
            </a:r>
            <a:r>
              <a:rPr lang="fa-IR" dirty="0">
                <a:cs typeface="B Nazanin" panose="00000400000000000000" pitchFamily="2" charset="-78"/>
              </a:rPr>
              <a:t>)</a:t>
            </a:r>
            <a:endParaRPr lang="en-US" dirty="0">
              <a:cs typeface="B Nazanin" panose="00000400000000000000" pitchFamily="2" charset="-78"/>
            </a:endParaRPr>
          </a:p>
        </p:txBody>
      </p:sp>
    </p:spTree>
    <p:extLst>
      <p:ext uri="{BB962C8B-B14F-4D97-AF65-F5344CB8AC3E}">
        <p14:creationId xmlns:p14="http://schemas.microsoft.com/office/powerpoint/2010/main" val="28266093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sp>
        <p:nvSpPr>
          <p:cNvPr id="12" name="TextBox 11">
            <a:extLst>
              <a:ext uri="{FF2B5EF4-FFF2-40B4-BE49-F238E27FC236}">
                <a16:creationId xmlns:a16="http://schemas.microsoft.com/office/drawing/2014/main" id="{C3FBBE68-50A2-4D15-85ED-8F86E087FABE}"/>
              </a:ext>
            </a:extLst>
          </p:cNvPr>
          <p:cNvSpPr txBox="1"/>
          <p:nvPr/>
        </p:nvSpPr>
        <p:spPr>
          <a:xfrm>
            <a:off x="1024097" y="5522590"/>
            <a:ext cx="2476819" cy="646331"/>
          </a:xfrm>
          <a:prstGeom prst="rect">
            <a:avLst/>
          </a:prstGeom>
          <a:noFill/>
        </p:spPr>
        <p:txBody>
          <a:bodyPr wrap="square" rtlCol="0">
            <a:spAutoFit/>
          </a:bodyPr>
          <a:lstStyle/>
          <a:p>
            <a:pPr algn="ctr" rtl="1"/>
            <a:r>
              <a:rPr lang="fa-IR" b="1" dirty="0">
                <a:cs typeface="B Nazanin" panose="00000400000000000000" pitchFamily="2" charset="-78"/>
              </a:rPr>
              <a:t>مدل اتمی بور برای اتم مس با 29 </a:t>
            </a:r>
            <a:r>
              <a:rPr lang="fa-IR" b="1" dirty="0">
                <a:solidFill>
                  <a:srgbClr val="FE6F6F"/>
                </a:solidFill>
                <a:cs typeface="B Nazanin" panose="00000400000000000000" pitchFamily="2" charset="-78"/>
              </a:rPr>
              <a:t>پروتون</a:t>
            </a:r>
            <a:r>
              <a:rPr lang="fa-IR" b="1" dirty="0">
                <a:cs typeface="B Nazanin" panose="00000400000000000000" pitchFamily="2" charset="-78"/>
              </a:rPr>
              <a:t> و 29 </a:t>
            </a:r>
            <a:r>
              <a:rPr lang="fa-IR" b="1" dirty="0">
                <a:solidFill>
                  <a:srgbClr val="7873CF"/>
                </a:solidFill>
                <a:cs typeface="B Nazanin" panose="00000400000000000000" pitchFamily="2" charset="-78"/>
              </a:rPr>
              <a:t>الکترون</a:t>
            </a:r>
          </a:p>
        </p:txBody>
      </p:sp>
      <p:sp>
        <p:nvSpPr>
          <p:cNvPr id="15" name="Content Placeholder 13">
            <a:extLst>
              <a:ext uri="{FF2B5EF4-FFF2-40B4-BE49-F238E27FC236}">
                <a16:creationId xmlns:a16="http://schemas.microsoft.com/office/drawing/2014/main" id="{2BAA6BA3-CC0C-4177-8644-99E76EE4A11E}"/>
              </a:ext>
            </a:extLst>
          </p:cNvPr>
          <p:cNvSpPr txBox="1">
            <a:spLocks/>
          </p:cNvSpPr>
          <p:nvPr/>
        </p:nvSpPr>
        <p:spPr>
          <a:xfrm>
            <a:off x="4289555" y="2137135"/>
            <a:ext cx="5271274" cy="4242219"/>
          </a:xfrm>
          <a:prstGeom prst="rect">
            <a:avLst/>
          </a:prstGeom>
          <a:noFill/>
          <a:ln>
            <a:noFill/>
          </a:ln>
          <a:effectLst/>
        </p:spPr>
        <p:txBody>
          <a:bodyPr vert="horz" lIns="91440" tIns="45720" rIns="91440" bIns="45720" rtlCol="0" anchor="t">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algn="just">
              <a:buFont typeface="Wingdings" panose="05000000000000000000" pitchFamily="2" charset="2"/>
              <a:buChar char="§"/>
            </a:pPr>
            <a:r>
              <a:rPr lang="fa-IR" sz="2800" dirty="0">
                <a:solidFill>
                  <a:schemeClr val="bg1">
                    <a:lumMod val="75000"/>
                  </a:schemeClr>
                </a:solidFill>
              </a:rPr>
              <a:t>نمایش مدل اتمی بور برای اتم مس</a:t>
            </a:r>
          </a:p>
          <a:p>
            <a:pPr algn="just">
              <a:buFont typeface="Wingdings" panose="05000000000000000000" pitchFamily="2" charset="2"/>
              <a:buChar char="§"/>
            </a:pPr>
            <a:r>
              <a:rPr lang="fa-IR" sz="2800" dirty="0">
                <a:solidFill>
                  <a:schemeClr val="bg1">
                    <a:lumMod val="75000"/>
                  </a:schemeClr>
                </a:solidFill>
              </a:rPr>
              <a:t>عناصر رسانا همچون مس در این نمایش اتمی در آخرین لایه (لایه ظرفیت) دارای یک الکترون بوده که به آن الکترون ظرفیت، والانس </a:t>
            </a:r>
            <a:r>
              <a:rPr lang="en-US" sz="2800" dirty="0">
                <a:solidFill>
                  <a:schemeClr val="bg1">
                    <a:lumMod val="75000"/>
                  </a:schemeClr>
                </a:solidFill>
              </a:rPr>
              <a:t>valence</a:t>
            </a:r>
            <a:r>
              <a:rPr lang="fa-IR" sz="2800" dirty="0">
                <a:solidFill>
                  <a:schemeClr val="bg1">
                    <a:lumMod val="75000"/>
                  </a:schemeClr>
                </a:solidFill>
              </a:rPr>
              <a:t> یا آزاد گفته می‌شود.</a:t>
            </a:r>
          </a:p>
          <a:p>
            <a:pPr algn="just">
              <a:buFont typeface="Wingdings" panose="05000000000000000000" pitchFamily="2" charset="2"/>
              <a:buChar char="§"/>
            </a:pPr>
            <a:r>
              <a:rPr lang="fa-IR" sz="2800" dirty="0">
                <a:solidFill>
                  <a:schemeClr val="bg1">
                    <a:lumMod val="75000"/>
                  </a:schemeClr>
                </a:solidFill>
              </a:rPr>
              <a:t>این الکترون در رسانایی الکتریکی نقش کلیدی بازی می‌کند.</a:t>
            </a:r>
            <a:endParaRPr lang="en-US" sz="2800" dirty="0">
              <a:solidFill>
                <a:schemeClr val="bg1">
                  <a:lumMod val="75000"/>
                </a:schemeClr>
              </a:solidFill>
            </a:endParaRPr>
          </a:p>
        </p:txBody>
      </p:sp>
      <p:pic>
        <p:nvPicPr>
          <p:cNvPr id="1026" name="Picture 2" descr="Copper atom with valence electron labeled">
            <a:extLst>
              <a:ext uri="{FF2B5EF4-FFF2-40B4-BE49-F238E27FC236}">
                <a16:creationId xmlns:a16="http://schemas.microsoft.com/office/drawing/2014/main" id="{85993717-BB79-4CC1-97B1-E03C27D99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688" y="2045965"/>
            <a:ext cx="3810000" cy="3476625"/>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3">
            <a:extLst>
              <a:ext uri="{FF2B5EF4-FFF2-40B4-BE49-F238E27FC236}">
                <a16:creationId xmlns:a16="http://schemas.microsoft.com/office/drawing/2014/main" id="{8AFDE61E-2B74-4B78-9B9E-ACEA2605F9BD}"/>
              </a:ext>
            </a:extLst>
          </p:cNvPr>
          <p:cNvSpPr txBox="1">
            <a:spLocks/>
          </p:cNvSpPr>
          <p:nvPr/>
        </p:nvSpPr>
        <p:spPr>
          <a:xfrm>
            <a:off x="6441360" y="938662"/>
            <a:ext cx="3251280" cy="1280282"/>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lgn="ctr">
              <a:buFont typeface="Corbel" pitchFamily="34" charset="0"/>
              <a:buNone/>
            </a:pPr>
            <a:r>
              <a:rPr lang="fa-IR" sz="3200" dirty="0"/>
              <a:t>ساختار اتم</a:t>
            </a:r>
            <a:endParaRPr lang="en-US" sz="3200" dirty="0"/>
          </a:p>
        </p:txBody>
      </p:sp>
    </p:spTree>
    <p:extLst>
      <p:ext uri="{BB962C8B-B14F-4D97-AF65-F5344CB8AC3E}">
        <p14:creationId xmlns:p14="http://schemas.microsoft.com/office/powerpoint/2010/main" val="22053660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sp>
        <p:nvSpPr>
          <p:cNvPr id="12" name="TextBox 11">
            <a:extLst>
              <a:ext uri="{FF2B5EF4-FFF2-40B4-BE49-F238E27FC236}">
                <a16:creationId xmlns:a16="http://schemas.microsoft.com/office/drawing/2014/main" id="{C3FBBE68-50A2-4D15-85ED-8F86E087FABE}"/>
              </a:ext>
            </a:extLst>
          </p:cNvPr>
          <p:cNvSpPr txBox="1"/>
          <p:nvPr/>
        </p:nvSpPr>
        <p:spPr>
          <a:xfrm>
            <a:off x="1024097" y="5522590"/>
            <a:ext cx="2476819" cy="646331"/>
          </a:xfrm>
          <a:prstGeom prst="rect">
            <a:avLst/>
          </a:prstGeom>
          <a:noFill/>
        </p:spPr>
        <p:txBody>
          <a:bodyPr wrap="square" rtlCol="0">
            <a:spAutoFit/>
          </a:bodyPr>
          <a:lstStyle/>
          <a:p>
            <a:pPr algn="ctr" rtl="1"/>
            <a:r>
              <a:rPr lang="fa-IR" b="1" dirty="0">
                <a:cs typeface="B Nazanin" panose="00000400000000000000" pitchFamily="2" charset="-78"/>
              </a:rPr>
              <a:t>مدل اتمی بور برای اتم مس با 29 </a:t>
            </a:r>
            <a:r>
              <a:rPr lang="fa-IR" b="1" dirty="0">
                <a:solidFill>
                  <a:srgbClr val="FE6F6F"/>
                </a:solidFill>
                <a:cs typeface="B Nazanin" panose="00000400000000000000" pitchFamily="2" charset="-78"/>
              </a:rPr>
              <a:t>پروتون</a:t>
            </a:r>
            <a:r>
              <a:rPr lang="fa-IR" b="1" dirty="0">
                <a:cs typeface="B Nazanin" panose="00000400000000000000" pitchFamily="2" charset="-78"/>
              </a:rPr>
              <a:t> و 29 </a:t>
            </a:r>
            <a:r>
              <a:rPr lang="fa-IR" b="1" dirty="0">
                <a:solidFill>
                  <a:srgbClr val="7873CF"/>
                </a:solidFill>
                <a:cs typeface="B Nazanin" panose="00000400000000000000" pitchFamily="2" charset="-78"/>
              </a:rPr>
              <a:t>الکترون</a:t>
            </a:r>
          </a:p>
        </p:txBody>
      </p:sp>
      <p:sp>
        <p:nvSpPr>
          <p:cNvPr id="15" name="Content Placeholder 13">
            <a:extLst>
              <a:ext uri="{FF2B5EF4-FFF2-40B4-BE49-F238E27FC236}">
                <a16:creationId xmlns:a16="http://schemas.microsoft.com/office/drawing/2014/main" id="{2BAA6BA3-CC0C-4177-8644-99E76EE4A11E}"/>
              </a:ext>
            </a:extLst>
          </p:cNvPr>
          <p:cNvSpPr txBox="1">
            <a:spLocks/>
          </p:cNvSpPr>
          <p:nvPr/>
        </p:nvSpPr>
        <p:spPr>
          <a:xfrm>
            <a:off x="4289555" y="2137135"/>
            <a:ext cx="5271274" cy="4242219"/>
          </a:xfrm>
          <a:prstGeom prst="rect">
            <a:avLst/>
          </a:prstGeom>
          <a:noFill/>
          <a:ln>
            <a:noFill/>
          </a:ln>
          <a:effectLst/>
        </p:spPr>
        <p:txBody>
          <a:bodyPr vert="horz" lIns="91440" tIns="45720" rIns="91440" bIns="45720" rtlCol="0" anchor="t">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algn="just">
              <a:buFont typeface="Wingdings" panose="05000000000000000000" pitchFamily="2" charset="2"/>
              <a:buChar char="§"/>
            </a:pPr>
            <a:r>
              <a:rPr lang="fa-IR" sz="2800" dirty="0"/>
              <a:t>نمایش مدل اتمی بور برای اتم مس</a:t>
            </a:r>
          </a:p>
          <a:p>
            <a:pPr algn="just">
              <a:buFont typeface="Wingdings" panose="05000000000000000000" pitchFamily="2" charset="2"/>
              <a:buChar char="§"/>
            </a:pPr>
            <a:r>
              <a:rPr lang="fa-IR" sz="2800" dirty="0">
                <a:solidFill>
                  <a:schemeClr val="bg1">
                    <a:lumMod val="75000"/>
                  </a:schemeClr>
                </a:solidFill>
              </a:rPr>
              <a:t>عناصر رسانا همچون مس در این نمایش اتمی در آخرین لایه (لایه ظرفیت) دارای یک الکترون بوده که به آن الکترون ظرفیت، والانس </a:t>
            </a:r>
            <a:r>
              <a:rPr lang="en-US" sz="2800" dirty="0">
                <a:solidFill>
                  <a:schemeClr val="bg1">
                    <a:lumMod val="75000"/>
                  </a:schemeClr>
                </a:solidFill>
              </a:rPr>
              <a:t>valence</a:t>
            </a:r>
            <a:r>
              <a:rPr lang="fa-IR" sz="2800" dirty="0">
                <a:solidFill>
                  <a:schemeClr val="bg1">
                    <a:lumMod val="75000"/>
                  </a:schemeClr>
                </a:solidFill>
              </a:rPr>
              <a:t> یا آزاد گفته می‌شود.</a:t>
            </a:r>
          </a:p>
          <a:p>
            <a:pPr algn="just">
              <a:buFont typeface="Wingdings" panose="05000000000000000000" pitchFamily="2" charset="2"/>
              <a:buChar char="§"/>
            </a:pPr>
            <a:r>
              <a:rPr lang="fa-IR" sz="2800" dirty="0">
                <a:solidFill>
                  <a:schemeClr val="bg1">
                    <a:lumMod val="75000"/>
                  </a:schemeClr>
                </a:solidFill>
              </a:rPr>
              <a:t>این الکترون در رسانایی الکتریکی نقش کلیدی بازی می‌کند.</a:t>
            </a:r>
            <a:endParaRPr lang="en-US" sz="2800" dirty="0">
              <a:solidFill>
                <a:schemeClr val="bg1">
                  <a:lumMod val="75000"/>
                </a:schemeClr>
              </a:solidFill>
            </a:endParaRPr>
          </a:p>
        </p:txBody>
      </p:sp>
      <p:pic>
        <p:nvPicPr>
          <p:cNvPr id="1026" name="Picture 2" descr="Copper atom with valence electron labeled">
            <a:extLst>
              <a:ext uri="{FF2B5EF4-FFF2-40B4-BE49-F238E27FC236}">
                <a16:creationId xmlns:a16="http://schemas.microsoft.com/office/drawing/2014/main" id="{85993717-BB79-4CC1-97B1-E03C27D99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688" y="2045965"/>
            <a:ext cx="3810000" cy="3476625"/>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3">
            <a:extLst>
              <a:ext uri="{FF2B5EF4-FFF2-40B4-BE49-F238E27FC236}">
                <a16:creationId xmlns:a16="http://schemas.microsoft.com/office/drawing/2014/main" id="{8AFDE61E-2B74-4B78-9B9E-ACEA2605F9BD}"/>
              </a:ext>
            </a:extLst>
          </p:cNvPr>
          <p:cNvSpPr txBox="1">
            <a:spLocks/>
          </p:cNvSpPr>
          <p:nvPr/>
        </p:nvSpPr>
        <p:spPr>
          <a:xfrm>
            <a:off x="6441360" y="938662"/>
            <a:ext cx="3251280" cy="1280282"/>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lgn="ctr">
              <a:buFont typeface="Corbel" pitchFamily="34" charset="0"/>
              <a:buNone/>
            </a:pPr>
            <a:r>
              <a:rPr lang="fa-IR" sz="3200" dirty="0"/>
              <a:t>ساختار اتم</a:t>
            </a:r>
            <a:endParaRPr lang="en-US" sz="3200" dirty="0"/>
          </a:p>
        </p:txBody>
      </p:sp>
    </p:spTree>
    <p:extLst>
      <p:ext uri="{BB962C8B-B14F-4D97-AF65-F5344CB8AC3E}">
        <p14:creationId xmlns:p14="http://schemas.microsoft.com/office/powerpoint/2010/main" val="32929122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6" name="Content Placeholder 5">
            <a:extLst>
              <a:ext uri="{FF2B5EF4-FFF2-40B4-BE49-F238E27FC236}">
                <a16:creationId xmlns:a16="http://schemas.microsoft.com/office/drawing/2014/main" id="{31CAA0D4-73D4-450D-BFEC-6BCDB15EF00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88107" y="1166813"/>
            <a:ext cx="4068861" cy="5314950"/>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p:txBody>
          <a:bodyPr anchor="ctr"/>
          <a:lstStyle/>
          <a:p>
            <a:pPr algn="just">
              <a:lnSpc>
                <a:spcPct val="200000"/>
              </a:lnSpc>
            </a:pPr>
            <a:r>
              <a:rPr lang="fa-IR" dirty="0"/>
              <a:t>ربات چیست؟</a:t>
            </a:r>
          </a:p>
          <a:p>
            <a:pPr lvl="1" algn="just">
              <a:lnSpc>
                <a:spcPct val="200000"/>
              </a:lnSpc>
              <a:buFont typeface="Wingdings" panose="05000000000000000000" pitchFamily="2" charset="2"/>
              <a:buChar char="§"/>
            </a:pPr>
            <a:r>
              <a:rPr lang="fa-IR" dirty="0"/>
              <a:t>اجزای مکانیکی</a:t>
            </a:r>
          </a:p>
          <a:p>
            <a:pPr lvl="1" algn="just">
              <a:lnSpc>
                <a:spcPct val="200000"/>
              </a:lnSpc>
              <a:buFont typeface="Wingdings" panose="05000000000000000000" pitchFamily="2" charset="2"/>
              <a:buChar char="§"/>
            </a:pPr>
            <a:r>
              <a:rPr lang="fa-IR" dirty="0">
                <a:solidFill>
                  <a:schemeClr val="bg1">
                    <a:lumMod val="75000"/>
                  </a:schemeClr>
                </a:solidFill>
              </a:rPr>
              <a:t>مدارهای الکتریکی (برق)</a:t>
            </a:r>
          </a:p>
          <a:p>
            <a:pPr lvl="1" algn="just">
              <a:lnSpc>
                <a:spcPct val="200000"/>
              </a:lnSpc>
              <a:buFont typeface="Wingdings" panose="05000000000000000000" pitchFamily="2" charset="2"/>
              <a:buChar char="§"/>
            </a:pPr>
            <a:r>
              <a:rPr lang="fa-IR" dirty="0">
                <a:solidFill>
                  <a:schemeClr val="bg1">
                    <a:lumMod val="75000"/>
                  </a:schemeClr>
                </a:solidFill>
              </a:rPr>
              <a:t>کامپیوتر</a:t>
            </a:r>
          </a:p>
          <a:p>
            <a:pPr lvl="1" algn="just">
              <a:lnSpc>
                <a:spcPct val="200000"/>
              </a:lnSpc>
              <a:buFont typeface="Wingdings" panose="05000000000000000000" pitchFamily="2" charset="2"/>
              <a:buChar char="§"/>
            </a:pPr>
            <a:r>
              <a:rPr lang="fa-IR" dirty="0">
                <a:solidFill>
                  <a:schemeClr val="bg1">
                    <a:lumMod val="75000"/>
                  </a:schemeClr>
                </a:solidFill>
              </a:rPr>
              <a:t>دارای هوش مصنوعی</a:t>
            </a:r>
          </a:p>
        </p:txBody>
      </p:sp>
    </p:spTree>
    <p:extLst>
      <p:ext uri="{BB962C8B-B14F-4D97-AF65-F5344CB8AC3E}">
        <p14:creationId xmlns:p14="http://schemas.microsoft.com/office/powerpoint/2010/main" val="36430556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sp>
        <p:nvSpPr>
          <p:cNvPr id="12" name="TextBox 11">
            <a:extLst>
              <a:ext uri="{FF2B5EF4-FFF2-40B4-BE49-F238E27FC236}">
                <a16:creationId xmlns:a16="http://schemas.microsoft.com/office/drawing/2014/main" id="{C3FBBE68-50A2-4D15-85ED-8F86E087FABE}"/>
              </a:ext>
            </a:extLst>
          </p:cNvPr>
          <p:cNvSpPr txBox="1"/>
          <p:nvPr/>
        </p:nvSpPr>
        <p:spPr>
          <a:xfrm>
            <a:off x="1024097" y="5522590"/>
            <a:ext cx="2476819" cy="646331"/>
          </a:xfrm>
          <a:prstGeom prst="rect">
            <a:avLst/>
          </a:prstGeom>
          <a:noFill/>
        </p:spPr>
        <p:txBody>
          <a:bodyPr wrap="square" rtlCol="0">
            <a:spAutoFit/>
          </a:bodyPr>
          <a:lstStyle/>
          <a:p>
            <a:pPr algn="ctr" rtl="1"/>
            <a:r>
              <a:rPr lang="fa-IR" b="1" dirty="0">
                <a:cs typeface="B Nazanin" panose="00000400000000000000" pitchFamily="2" charset="-78"/>
              </a:rPr>
              <a:t>مدل اتمی بور برای اتم مس با 29 </a:t>
            </a:r>
            <a:r>
              <a:rPr lang="fa-IR" b="1" dirty="0">
                <a:solidFill>
                  <a:srgbClr val="FE6F6F"/>
                </a:solidFill>
                <a:cs typeface="B Nazanin" panose="00000400000000000000" pitchFamily="2" charset="-78"/>
              </a:rPr>
              <a:t>پروتون</a:t>
            </a:r>
            <a:r>
              <a:rPr lang="fa-IR" b="1" dirty="0">
                <a:cs typeface="B Nazanin" panose="00000400000000000000" pitchFamily="2" charset="-78"/>
              </a:rPr>
              <a:t> و 29 </a:t>
            </a:r>
            <a:r>
              <a:rPr lang="fa-IR" b="1" dirty="0">
                <a:solidFill>
                  <a:srgbClr val="7873CF"/>
                </a:solidFill>
                <a:cs typeface="B Nazanin" panose="00000400000000000000" pitchFamily="2" charset="-78"/>
              </a:rPr>
              <a:t>الکترون</a:t>
            </a:r>
          </a:p>
        </p:txBody>
      </p:sp>
      <p:sp>
        <p:nvSpPr>
          <p:cNvPr id="15" name="Content Placeholder 13">
            <a:extLst>
              <a:ext uri="{FF2B5EF4-FFF2-40B4-BE49-F238E27FC236}">
                <a16:creationId xmlns:a16="http://schemas.microsoft.com/office/drawing/2014/main" id="{2BAA6BA3-CC0C-4177-8644-99E76EE4A11E}"/>
              </a:ext>
            </a:extLst>
          </p:cNvPr>
          <p:cNvSpPr txBox="1">
            <a:spLocks/>
          </p:cNvSpPr>
          <p:nvPr/>
        </p:nvSpPr>
        <p:spPr>
          <a:xfrm>
            <a:off x="4289555" y="2137135"/>
            <a:ext cx="5271274" cy="4242219"/>
          </a:xfrm>
          <a:prstGeom prst="rect">
            <a:avLst/>
          </a:prstGeom>
          <a:noFill/>
          <a:ln>
            <a:noFill/>
          </a:ln>
          <a:effectLst/>
        </p:spPr>
        <p:txBody>
          <a:bodyPr vert="horz" lIns="91440" tIns="45720" rIns="91440" bIns="45720" rtlCol="0" anchor="t">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algn="just">
              <a:buFont typeface="Wingdings" panose="05000000000000000000" pitchFamily="2" charset="2"/>
              <a:buChar char="§"/>
            </a:pPr>
            <a:r>
              <a:rPr lang="fa-IR" sz="2800" dirty="0"/>
              <a:t>نمایش مدل اتمی بور برای اتم مس</a:t>
            </a:r>
          </a:p>
          <a:p>
            <a:pPr algn="just">
              <a:buFont typeface="Wingdings" panose="05000000000000000000" pitchFamily="2" charset="2"/>
              <a:buChar char="§"/>
            </a:pPr>
            <a:r>
              <a:rPr lang="fa-IR" sz="2800" dirty="0"/>
              <a:t>عناصر رسانا همچون مس در این نمایش اتمی در آخرین لایه (لایه ظرفیت) دارای یک الکترون بوده که به آن الکترون ظرفیت، والانس </a:t>
            </a:r>
            <a:r>
              <a:rPr lang="en-US" sz="2800" dirty="0"/>
              <a:t>valence</a:t>
            </a:r>
            <a:r>
              <a:rPr lang="fa-IR" sz="2800" dirty="0"/>
              <a:t> یا آزاد گفته می‌شود.</a:t>
            </a:r>
          </a:p>
          <a:p>
            <a:pPr algn="just">
              <a:buFont typeface="Wingdings" panose="05000000000000000000" pitchFamily="2" charset="2"/>
              <a:buChar char="§"/>
            </a:pPr>
            <a:r>
              <a:rPr lang="fa-IR" sz="2800" dirty="0">
                <a:solidFill>
                  <a:schemeClr val="bg1">
                    <a:lumMod val="75000"/>
                  </a:schemeClr>
                </a:solidFill>
              </a:rPr>
              <a:t>این الکترون در رسانایی الکتریکی نقش کلیدی بازی می‌کند.</a:t>
            </a:r>
            <a:endParaRPr lang="en-US" sz="2800" dirty="0">
              <a:solidFill>
                <a:schemeClr val="bg1">
                  <a:lumMod val="75000"/>
                </a:schemeClr>
              </a:solidFill>
            </a:endParaRPr>
          </a:p>
        </p:txBody>
      </p:sp>
      <p:pic>
        <p:nvPicPr>
          <p:cNvPr id="1026" name="Picture 2" descr="Copper atom with valence electron labeled">
            <a:extLst>
              <a:ext uri="{FF2B5EF4-FFF2-40B4-BE49-F238E27FC236}">
                <a16:creationId xmlns:a16="http://schemas.microsoft.com/office/drawing/2014/main" id="{85993717-BB79-4CC1-97B1-E03C27D99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688" y="2045965"/>
            <a:ext cx="3810000" cy="3476625"/>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3">
            <a:extLst>
              <a:ext uri="{FF2B5EF4-FFF2-40B4-BE49-F238E27FC236}">
                <a16:creationId xmlns:a16="http://schemas.microsoft.com/office/drawing/2014/main" id="{8AFDE61E-2B74-4B78-9B9E-ACEA2605F9BD}"/>
              </a:ext>
            </a:extLst>
          </p:cNvPr>
          <p:cNvSpPr txBox="1">
            <a:spLocks/>
          </p:cNvSpPr>
          <p:nvPr/>
        </p:nvSpPr>
        <p:spPr>
          <a:xfrm>
            <a:off x="6441360" y="938662"/>
            <a:ext cx="3251280" cy="1280282"/>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lgn="ctr">
              <a:buFont typeface="Corbel" pitchFamily="34" charset="0"/>
              <a:buNone/>
            </a:pPr>
            <a:r>
              <a:rPr lang="fa-IR" sz="3200" dirty="0"/>
              <a:t>ساختار اتم</a:t>
            </a:r>
            <a:endParaRPr lang="en-US" sz="3200" dirty="0"/>
          </a:p>
        </p:txBody>
      </p:sp>
    </p:spTree>
    <p:extLst>
      <p:ext uri="{BB962C8B-B14F-4D97-AF65-F5344CB8AC3E}">
        <p14:creationId xmlns:p14="http://schemas.microsoft.com/office/powerpoint/2010/main" val="8134654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sp>
        <p:nvSpPr>
          <p:cNvPr id="12" name="TextBox 11">
            <a:extLst>
              <a:ext uri="{FF2B5EF4-FFF2-40B4-BE49-F238E27FC236}">
                <a16:creationId xmlns:a16="http://schemas.microsoft.com/office/drawing/2014/main" id="{C3FBBE68-50A2-4D15-85ED-8F86E087FABE}"/>
              </a:ext>
            </a:extLst>
          </p:cNvPr>
          <p:cNvSpPr txBox="1"/>
          <p:nvPr/>
        </p:nvSpPr>
        <p:spPr>
          <a:xfrm>
            <a:off x="1024097" y="5522590"/>
            <a:ext cx="2476819" cy="646331"/>
          </a:xfrm>
          <a:prstGeom prst="rect">
            <a:avLst/>
          </a:prstGeom>
          <a:noFill/>
        </p:spPr>
        <p:txBody>
          <a:bodyPr wrap="square" rtlCol="0">
            <a:spAutoFit/>
          </a:bodyPr>
          <a:lstStyle/>
          <a:p>
            <a:pPr algn="ctr" rtl="1"/>
            <a:r>
              <a:rPr lang="fa-IR" b="1" dirty="0">
                <a:cs typeface="B Nazanin" panose="00000400000000000000" pitchFamily="2" charset="-78"/>
              </a:rPr>
              <a:t>مدل اتمی بور برای اتم مس با 29 </a:t>
            </a:r>
            <a:r>
              <a:rPr lang="fa-IR" b="1" dirty="0">
                <a:solidFill>
                  <a:srgbClr val="FE6F6F"/>
                </a:solidFill>
                <a:cs typeface="B Nazanin" panose="00000400000000000000" pitchFamily="2" charset="-78"/>
              </a:rPr>
              <a:t>پروتون</a:t>
            </a:r>
            <a:r>
              <a:rPr lang="fa-IR" b="1" dirty="0">
                <a:cs typeface="B Nazanin" panose="00000400000000000000" pitchFamily="2" charset="-78"/>
              </a:rPr>
              <a:t> و 29 </a:t>
            </a:r>
            <a:r>
              <a:rPr lang="fa-IR" b="1" dirty="0">
                <a:solidFill>
                  <a:srgbClr val="7873CF"/>
                </a:solidFill>
                <a:cs typeface="B Nazanin" panose="00000400000000000000" pitchFamily="2" charset="-78"/>
              </a:rPr>
              <a:t>الکترون</a:t>
            </a:r>
          </a:p>
        </p:txBody>
      </p:sp>
      <p:sp>
        <p:nvSpPr>
          <p:cNvPr id="15" name="Content Placeholder 13">
            <a:extLst>
              <a:ext uri="{FF2B5EF4-FFF2-40B4-BE49-F238E27FC236}">
                <a16:creationId xmlns:a16="http://schemas.microsoft.com/office/drawing/2014/main" id="{2BAA6BA3-CC0C-4177-8644-99E76EE4A11E}"/>
              </a:ext>
            </a:extLst>
          </p:cNvPr>
          <p:cNvSpPr txBox="1">
            <a:spLocks/>
          </p:cNvSpPr>
          <p:nvPr/>
        </p:nvSpPr>
        <p:spPr>
          <a:xfrm>
            <a:off x="4289555" y="2137135"/>
            <a:ext cx="5271274" cy="4242219"/>
          </a:xfrm>
          <a:prstGeom prst="rect">
            <a:avLst/>
          </a:prstGeom>
          <a:noFill/>
          <a:ln>
            <a:noFill/>
          </a:ln>
          <a:effectLst/>
        </p:spPr>
        <p:txBody>
          <a:bodyPr vert="horz" lIns="91440" tIns="45720" rIns="91440" bIns="45720" rtlCol="0" anchor="t">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algn="just">
              <a:buFont typeface="Wingdings" panose="05000000000000000000" pitchFamily="2" charset="2"/>
              <a:buChar char="§"/>
            </a:pPr>
            <a:r>
              <a:rPr lang="fa-IR" sz="2800" dirty="0"/>
              <a:t>نمایش مدل اتمی بور برای اتم مس</a:t>
            </a:r>
          </a:p>
          <a:p>
            <a:pPr algn="just">
              <a:buFont typeface="Wingdings" panose="05000000000000000000" pitchFamily="2" charset="2"/>
              <a:buChar char="§"/>
            </a:pPr>
            <a:r>
              <a:rPr lang="fa-IR" sz="2800" dirty="0"/>
              <a:t>عناصر رسانا همچون مس در این نمایش اتمی در آخرین لایه (لایه ظرفیت) دارای یک الکترون بوده که به آن الکترون ظرفیت، والانس </a:t>
            </a:r>
            <a:r>
              <a:rPr lang="en-US" sz="2800" dirty="0"/>
              <a:t>valence</a:t>
            </a:r>
            <a:r>
              <a:rPr lang="fa-IR" sz="2800" dirty="0"/>
              <a:t> یا آزاد گفته می‌شود.</a:t>
            </a:r>
          </a:p>
          <a:p>
            <a:pPr algn="just">
              <a:buFont typeface="Wingdings" panose="05000000000000000000" pitchFamily="2" charset="2"/>
              <a:buChar char="§"/>
            </a:pPr>
            <a:r>
              <a:rPr lang="fa-IR" sz="2800" dirty="0"/>
              <a:t>این الکترون در رسانایی الکتریکی نقش کلیدی بازی می‌کند.</a:t>
            </a:r>
            <a:endParaRPr lang="en-US" sz="2800" dirty="0"/>
          </a:p>
        </p:txBody>
      </p:sp>
      <p:pic>
        <p:nvPicPr>
          <p:cNvPr id="1026" name="Picture 2" descr="Copper atom with valence electron labeled">
            <a:extLst>
              <a:ext uri="{FF2B5EF4-FFF2-40B4-BE49-F238E27FC236}">
                <a16:creationId xmlns:a16="http://schemas.microsoft.com/office/drawing/2014/main" id="{85993717-BB79-4CC1-97B1-E03C27D99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688" y="2045965"/>
            <a:ext cx="3810000" cy="3476625"/>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3">
            <a:extLst>
              <a:ext uri="{FF2B5EF4-FFF2-40B4-BE49-F238E27FC236}">
                <a16:creationId xmlns:a16="http://schemas.microsoft.com/office/drawing/2014/main" id="{8AFDE61E-2B74-4B78-9B9E-ACEA2605F9BD}"/>
              </a:ext>
            </a:extLst>
          </p:cNvPr>
          <p:cNvSpPr txBox="1">
            <a:spLocks/>
          </p:cNvSpPr>
          <p:nvPr/>
        </p:nvSpPr>
        <p:spPr>
          <a:xfrm>
            <a:off x="6441360" y="938662"/>
            <a:ext cx="3251280" cy="1280282"/>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lgn="ctr">
              <a:buFont typeface="Corbel" pitchFamily="34" charset="0"/>
              <a:buNone/>
            </a:pPr>
            <a:r>
              <a:rPr lang="fa-IR" sz="3200" dirty="0"/>
              <a:t>ساختار اتم</a:t>
            </a:r>
            <a:endParaRPr lang="en-US" sz="3200" dirty="0"/>
          </a:p>
        </p:txBody>
      </p:sp>
    </p:spTree>
    <p:extLst>
      <p:ext uri="{BB962C8B-B14F-4D97-AF65-F5344CB8AC3E}">
        <p14:creationId xmlns:p14="http://schemas.microsoft.com/office/powerpoint/2010/main" val="23294100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3">
            <a:extLst>
              <a:ext uri="{FF2B5EF4-FFF2-40B4-BE49-F238E27FC236}">
                <a16:creationId xmlns:a16="http://schemas.microsoft.com/office/drawing/2014/main" id="{1D2467AC-FD52-4A94-A8AF-3B888A46C1FB}"/>
              </a:ext>
            </a:extLst>
          </p:cNvPr>
          <p:cNvSpPr>
            <a:spLocks noGrp="1"/>
          </p:cNvSpPr>
          <p:nvPr>
            <p:ph idx="1"/>
          </p:nvPr>
        </p:nvSpPr>
        <p:spPr>
          <a:xfrm>
            <a:off x="284314" y="1369039"/>
            <a:ext cx="9273278" cy="1731790"/>
          </a:xfrm>
        </p:spPr>
        <p:txBody>
          <a:bodyPr/>
          <a:lstStyle/>
          <a:p>
            <a:pPr marL="45720" indent="0" algn="just">
              <a:buNone/>
            </a:pPr>
            <a:r>
              <a:rPr lang="fa-IR" sz="3200" dirty="0"/>
              <a:t>ماهیت برق چیست؟</a:t>
            </a:r>
            <a:endParaRPr lang="en-US" sz="3200"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7" name="Content Placeholder 6">
            <a:extLst>
              <a:ext uri="{FF2B5EF4-FFF2-40B4-BE49-F238E27FC236}">
                <a16:creationId xmlns:a16="http://schemas.microsoft.com/office/drawing/2014/main" id="{DF626CEA-4A19-4D64-9CD3-FAFBEA983348}"/>
              </a:ext>
            </a:extLst>
          </p:cNvPr>
          <p:cNvPicPr>
            <a:picLocks noGrp="1" noChangeAspect="1"/>
          </p:cNvPicPr>
          <p:nvPr>
            <p:ph idx="14"/>
          </p:nvPr>
        </p:nvPicPr>
        <p:blipFill>
          <a:blip r:embed="rId2">
            <a:extLst>
              <a:ext uri="{28A0092B-C50C-407E-A947-70E740481C1C}">
                <a14:useLocalDpi xmlns:a14="http://schemas.microsoft.com/office/drawing/2010/main" val="0"/>
              </a:ext>
            </a:extLst>
          </a:blip>
          <a:stretch>
            <a:fillRect/>
          </a:stretch>
        </p:blipFill>
        <p:spPr>
          <a:xfrm>
            <a:off x="3617340" y="3134796"/>
            <a:ext cx="5715000" cy="1628775"/>
          </a:xfrm>
        </p:spPr>
      </p:pic>
      <p:sp>
        <p:nvSpPr>
          <p:cNvPr id="15" name="Content Placeholder 13">
            <a:extLst>
              <a:ext uri="{FF2B5EF4-FFF2-40B4-BE49-F238E27FC236}">
                <a16:creationId xmlns:a16="http://schemas.microsoft.com/office/drawing/2014/main" id="{A1C7E5F7-2A27-416A-9BB7-02DDE9E19F30}"/>
              </a:ext>
            </a:extLst>
          </p:cNvPr>
          <p:cNvSpPr txBox="1">
            <a:spLocks/>
          </p:cNvSpPr>
          <p:nvPr/>
        </p:nvSpPr>
        <p:spPr>
          <a:xfrm>
            <a:off x="719456" y="4623066"/>
            <a:ext cx="9273278" cy="1731790"/>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lgn="ctr">
              <a:buFont typeface="Corbel" pitchFamily="34" charset="0"/>
              <a:buNone/>
            </a:pPr>
            <a:r>
              <a:rPr lang="fa-IR" sz="2800" dirty="0"/>
              <a:t>جریانی از الکترون در رسانا</a:t>
            </a:r>
            <a:endParaRPr lang="en-US" sz="2800" dirty="0"/>
          </a:p>
        </p:txBody>
      </p:sp>
      <p:pic>
        <p:nvPicPr>
          <p:cNvPr id="3" name="Picture 2">
            <a:extLst>
              <a:ext uri="{FF2B5EF4-FFF2-40B4-BE49-F238E27FC236}">
                <a16:creationId xmlns:a16="http://schemas.microsoft.com/office/drawing/2014/main" id="{78E722EA-E5EB-42B1-9B0E-161303427F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41531" y="3031781"/>
            <a:ext cx="3375809" cy="1731790"/>
          </a:xfrm>
          <a:prstGeom prst="rect">
            <a:avLst/>
          </a:prstGeom>
        </p:spPr>
      </p:pic>
    </p:spTree>
    <p:extLst>
      <p:ext uri="{BB962C8B-B14F-4D97-AF65-F5344CB8AC3E}">
        <p14:creationId xmlns:p14="http://schemas.microsoft.com/office/powerpoint/2010/main" val="31757017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2BF3320E-6A1C-4D8F-ADA2-114D1C1B1B25}"/>
              </a:ext>
            </a:extLst>
          </p:cNvPr>
          <p:cNvSpPr>
            <a:spLocks noGrp="1"/>
          </p:cNvSpPr>
          <p:nvPr>
            <p:ph idx="1"/>
          </p:nvPr>
        </p:nvSpPr>
        <p:spPr>
          <a:xfrm>
            <a:off x="3403008" y="1655064"/>
            <a:ext cx="6119324" cy="538449"/>
          </a:xfrm>
        </p:spPr>
        <p:txBody>
          <a:bodyPr/>
          <a:lstStyle/>
          <a:p>
            <a:pPr marL="45720" indent="0" algn="just">
              <a:buNone/>
            </a:pPr>
            <a:r>
              <a:rPr lang="fa-IR" sz="3200" dirty="0"/>
              <a:t>خاصیت رسانایی از کجا به وجود می‌آید؟</a:t>
            </a:r>
            <a:endParaRPr lang="en-US" sz="3200"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5" name="Picture 4">
            <a:extLst>
              <a:ext uri="{FF2B5EF4-FFF2-40B4-BE49-F238E27FC236}">
                <a16:creationId xmlns:a16="http://schemas.microsoft.com/office/drawing/2014/main" id="{15B3E8CD-D640-4C48-9FF1-18BA8CBF0E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034" y="2296556"/>
            <a:ext cx="2888222" cy="1223884"/>
          </a:xfrm>
          <a:prstGeom prst="rect">
            <a:avLst/>
          </a:prstGeom>
        </p:spPr>
      </p:pic>
      <mc:AlternateContent xmlns:mc="http://schemas.openxmlformats.org/markup-compatibility/2006" xmlns:p14="http://schemas.microsoft.com/office/powerpoint/2010/main">
        <mc:Choice Requires="p14">
          <p:contentPart p14:bwMode="auto" r:id="rId3">
            <p14:nvContentPartPr>
              <p14:cNvPr id="29" name="Ink 28">
                <a:extLst>
                  <a:ext uri="{FF2B5EF4-FFF2-40B4-BE49-F238E27FC236}">
                    <a16:creationId xmlns:a16="http://schemas.microsoft.com/office/drawing/2014/main" id="{80DF0B39-46BC-4F50-82FD-C54B4FB64528}"/>
                  </a:ext>
                </a:extLst>
              </p14:cNvPr>
              <p14:cNvContentPartPr/>
              <p14:nvPr/>
            </p14:nvContentPartPr>
            <p14:xfrm>
              <a:off x="1536192" y="1655064"/>
              <a:ext cx="360" cy="360"/>
            </p14:xfrm>
          </p:contentPart>
        </mc:Choice>
        <mc:Fallback xmlns="">
          <p:pic>
            <p:nvPicPr>
              <p:cNvPr id="29" name="Ink 28">
                <a:extLst>
                  <a:ext uri="{FF2B5EF4-FFF2-40B4-BE49-F238E27FC236}">
                    <a16:creationId xmlns:a16="http://schemas.microsoft.com/office/drawing/2014/main" id="{80DF0B39-46BC-4F50-82FD-C54B4FB64528}"/>
                  </a:ext>
                </a:extLst>
              </p:cNvPr>
              <p:cNvPicPr/>
              <p:nvPr/>
            </p:nvPicPr>
            <p:blipFill>
              <a:blip r:embed="rId4"/>
              <a:stretch>
                <a:fillRect/>
              </a:stretch>
            </p:blipFill>
            <p:spPr>
              <a:xfrm>
                <a:off x="1527192" y="1646064"/>
                <a:ext cx="18000" cy="18000"/>
              </a:xfrm>
              <a:prstGeom prst="rect">
                <a:avLst/>
              </a:prstGeom>
            </p:spPr>
          </p:pic>
        </mc:Fallback>
      </mc:AlternateContent>
      <p:grpSp>
        <p:nvGrpSpPr>
          <p:cNvPr id="106" name="Group 105">
            <a:extLst>
              <a:ext uri="{FF2B5EF4-FFF2-40B4-BE49-F238E27FC236}">
                <a16:creationId xmlns:a16="http://schemas.microsoft.com/office/drawing/2014/main" id="{518FC010-7D64-404E-B48B-FF724D78FD7F}"/>
              </a:ext>
            </a:extLst>
          </p:cNvPr>
          <p:cNvGrpSpPr/>
          <p:nvPr/>
        </p:nvGrpSpPr>
        <p:grpSpPr>
          <a:xfrm>
            <a:off x="371026" y="3721340"/>
            <a:ext cx="5086249" cy="2043536"/>
            <a:chOff x="789572" y="3711249"/>
            <a:chExt cx="5086249" cy="2043536"/>
          </a:xfrm>
        </p:grpSpPr>
        <p:sp>
          <p:nvSpPr>
            <p:cNvPr id="2" name="Cylinder 1">
              <a:extLst>
                <a:ext uri="{FF2B5EF4-FFF2-40B4-BE49-F238E27FC236}">
                  <a16:creationId xmlns:a16="http://schemas.microsoft.com/office/drawing/2014/main" id="{F7A034DF-005A-462C-8486-C9B5E71AEBA6}"/>
                </a:ext>
              </a:extLst>
            </p:cNvPr>
            <p:cNvSpPr/>
            <p:nvPr/>
          </p:nvSpPr>
          <p:spPr>
            <a:xfrm rot="5400000" flipH="1">
              <a:off x="2310929" y="2189892"/>
              <a:ext cx="2043536" cy="5086249"/>
            </a:xfrm>
            <a:prstGeom prst="can">
              <a:avLst/>
            </a:prstGeom>
            <a:solidFill>
              <a:srgbClr val="FF6600"/>
            </a:solidFill>
            <a:ln>
              <a:solidFill>
                <a:srgbClr val="FF660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4806F51-4A1E-4436-B734-D6D8CD9A7C85}"/>
                </a:ext>
              </a:extLst>
            </p:cNvPr>
            <p:cNvSpPr txBox="1"/>
            <p:nvPr/>
          </p:nvSpPr>
          <p:spPr>
            <a:xfrm>
              <a:off x="1969306" y="3955580"/>
              <a:ext cx="399184" cy="584775"/>
            </a:xfrm>
            <a:prstGeom prst="rect">
              <a:avLst/>
            </a:prstGeom>
            <a:noFill/>
          </p:spPr>
          <p:txBody>
            <a:bodyPr wrap="square" rtlCol="0">
              <a:spAutoFit/>
            </a:bodyPr>
            <a:lstStyle/>
            <a:p>
              <a:r>
                <a:rPr lang="en-US" sz="3200" b="1" dirty="0">
                  <a:solidFill>
                    <a:schemeClr val="accent6">
                      <a:lumMod val="60000"/>
                      <a:lumOff val="40000"/>
                    </a:schemeClr>
                  </a:solidFill>
                </a:rPr>
                <a:t>e</a:t>
              </a:r>
            </a:p>
          </p:txBody>
        </p:sp>
        <mc:AlternateContent xmlns:mc="http://schemas.openxmlformats.org/markup-compatibility/2006" xmlns:p14="http://schemas.microsoft.com/office/powerpoint/2010/main">
          <mc:Choice Requires="p14">
            <p:contentPart p14:bwMode="auto" r:id="rId5">
              <p14:nvContentPartPr>
                <p14:cNvPr id="85" name="Ink 84">
                  <a:extLst>
                    <a:ext uri="{FF2B5EF4-FFF2-40B4-BE49-F238E27FC236}">
                      <a16:creationId xmlns:a16="http://schemas.microsoft.com/office/drawing/2014/main" id="{E31C6BC9-6934-4C94-A65B-7F68330DEC4B}"/>
                    </a:ext>
                  </a:extLst>
                </p14:cNvPr>
                <p14:cNvContentPartPr/>
                <p14:nvPr/>
              </p14:nvContentPartPr>
              <p14:xfrm>
                <a:off x="2016072" y="3960144"/>
                <a:ext cx="2917800" cy="1601640"/>
              </p14:xfrm>
            </p:contentPart>
          </mc:Choice>
          <mc:Fallback xmlns="">
            <p:pic>
              <p:nvPicPr>
                <p:cNvPr id="85" name="Ink 84">
                  <a:extLst>
                    <a:ext uri="{FF2B5EF4-FFF2-40B4-BE49-F238E27FC236}">
                      <a16:creationId xmlns:a16="http://schemas.microsoft.com/office/drawing/2014/main" id="{E31C6BC9-6934-4C94-A65B-7F68330DEC4B}"/>
                    </a:ext>
                  </a:extLst>
                </p:cNvPr>
                <p:cNvPicPr/>
                <p:nvPr/>
              </p:nvPicPr>
              <p:blipFill>
                <a:blip r:embed="rId6"/>
                <a:stretch>
                  <a:fillRect/>
                </a:stretch>
              </p:blipFill>
              <p:spPr>
                <a:xfrm>
                  <a:off x="2007432" y="3951504"/>
                  <a:ext cx="2935440" cy="1619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2" name="Ink 91">
                  <a:extLst>
                    <a:ext uri="{FF2B5EF4-FFF2-40B4-BE49-F238E27FC236}">
                      <a16:creationId xmlns:a16="http://schemas.microsoft.com/office/drawing/2014/main" id="{0B391802-CA63-44D4-9BC8-10096D899555}"/>
                    </a:ext>
                  </a:extLst>
                </p14:cNvPr>
                <p14:cNvContentPartPr/>
                <p14:nvPr/>
              </p14:nvContentPartPr>
              <p14:xfrm>
                <a:off x="950112" y="4434264"/>
                <a:ext cx="621360" cy="229680"/>
              </p14:xfrm>
            </p:contentPart>
          </mc:Choice>
          <mc:Fallback xmlns="">
            <p:pic>
              <p:nvPicPr>
                <p:cNvPr id="92" name="Ink 91">
                  <a:extLst>
                    <a:ext uri="{FF2B5EF4-FFF2-40B4-BE49-F238E27FC236}">
                      <a16:creationId xmlns:a16="http://schemas.microsoft.com/office/drawing/2014/main" id="{0B391802-CA63-44D4-9BC8-10096D899555}"/>
                    </a:ext>
                  </a:extLst>
                </p:cNvPr>
                <p:cNvPicPr/>
                <p:nvPr/>
              </p:nvPicPr>
              <p:blipFill>
                <a:blip r:embed="rId8"/>
                <a:stretch>
                  <a:fillRect/>
                </a:stretch>
              </p:blipFill>
              <p:spPr>
                <a:xfrm>
                  <a:off x="941472" y="4425624"/>
                  <a:ext cx="6390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5" name="Ink 94">
                  <a:extLst>
                    <a:ext uri="{FF2B5EF4-FFF2-40B4-BE49-F238E27FC236}">
                      <a16:creationId xmlns:a16="http://schemas.microsoft.com/office/drawing/2014/main" id="{D7AB3051-75E6-4F9A-8D34-FAAE3E84E86B}"/>
                    </a:ext>
                  </a:extLst>
                </p14:cNvPr>
                <p14:cNvContentPartPr/>
                <p14:nvPr/>
              </p14:nvContentPartPr>
              <p14:xfrm>
                <a:off x="1366992" y="4866264"/>
                <a:ext cx="236160" cy="506880"/>
              </p14:xfrm>
            </p:contentPart>
          </mc:Choice>
          <mc:Fallback xmlns="">
            <p:pic>
              <p:nvPicPr>
                <p:cNvPr id="95" name="Ink 94">
                  <a:extLst>
                    <a:ext uri="{FF2B5EF4-FFF2-40B4-BE49-F238E27FC236}">
                      <a16:creationId xmlns:a16="http://schemas.microsoft.com/office/drawing/2014/main" id="{D7AB3051-75E6-4F9A-8D34-FAAE3E84E86B}"/>
                    </a:ext>
                  </a:extLst>
                </p:cNvPr>
                <p:cNvPicPr/>
                <p:nvPr/>
              </p:nvPicPr>
              <p:blipFill>
                <a:blip r:embed="rId10"/>
                <a:stretch>
                  <a:fillRect/>
                </a:stretch>
              </p:blipFill>
              <p:spPr>
                <a:xfrm>
                  <a:off x="1358352" y="4857624"/>
                  <a:ext cx="253800" cy="524520"/>
                </a:xfrm>
                <a:prstGeom prst="rect">
                  <a:avLst/>
                </a:prstGeom>
              </p:spPr>
            </p:pic>
          </mc:Fallback>
        </mc:AlternateContent>
        <p:cxnSp>
          <p:nvCxnSpPr>
            <p:cNvPr id="98" name="Straight Connector 97">
              <a:extLst>
                <a:ext uri="{FF2B5EF4-FFF2-40B4-BE49-F238E27FC236}">
                  <a16:creationId xmlns:a16="http://schemas.microsoft.com/office/drawing/2014/main" id="{E8B30231-E95E-4F21-B33B-3B18EAC4F0A8}"/>
                </a:ext>
              </a:extLst>
            </p:cNvPr>
            <p:cNvCxnSpPr>
              <a:cxnSpLocks/>
            </p:cNvCxnSpPr>
            <p:nvPr/>
          </p:nvCxnSpPr>
          <p:spPr>
            <a:xfrm>
              <a:off x="2204092" y="4138460"/>
              <a:ext cx="164398" cy="0"/>
            </a:xfrm>
            <a:prstGeom prst="line">
              <a:avLst/>
            </a:prstGeom>
            <a:ln w="38100"/>
          </p:spPr>
          <p:style>
            <a:lnRef idx="1">
              <a:schemeClr val="accent6"/>
            </a:lnRef>
            <a:fillRef idx="0">
              <a:schemeClr val="accent6"/>
            </a:fillRef>
            <a:effectRef idx="0">
              <a:schemeClr val="accent6"/>
            </a:effectRef>
            <a:fontRef idx="minor">
              <a:schemeClr val="tx1"/>
            </a:fontRef>
          </p:style>
        </p:cxnSp>
      </p:grpSp>
      <p:sp>
        <p:nvSpPr>
          <p:cNvPr id="105" name="Content Placeholder 13">
            <a:extLst>
              <a:ext uri="{FF2B5EF4-FFF2-40B4-BE49-F238E27FC236}">
                <a16:creationId xmlns:a16="http://schemas.microsoft.com/office/drawing/2014/main" id="{B0452CAC-1A97-4C0D-8E63-D57228943863}"/>
              </a:ext>
            </a:extLst>
          </p:cNvPr>
          <p:cNvSpPr txBox="1">
            <a:spLocks/>
          </p:cNvSpPr>
          <p:nvPr/>
        </p:nvSpPr>
        <p:spPr>
          <a:xfrm>
            <a:off x="5677958" y="2450592"/>
            <a:ext cx="3844374" cy="2843784"/>
          </a:xfrm>
          <a:prstGeom prst="rect">
            <a:avLst/>
          </a:prstGeom>
          <a:noFill/>
          <a:ln>
            <a:noFill/>
          </a:ln>
          <a:effectLst/>
        </p:spPr>
        <p:txBody>
          <a:bodyPr vert="horz" lIns="91440" tIns="45720" rIns="91440" bIns="45720" rtlCol="0" anchor="t">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algn="just">
              <a:buFont typeface="Wingdings" panose="05000000000000000000" pitchFamily="2" charset="2"/>
              <a:buChar char="§"/>
            </a:pPr>
            <a:r>
              <a:rPr lang="fa-IR" sz="2800" dirty="0">
                <a:solidFill>
                  <a:schemeClr val="bg1">
                    <a:lumMod val="75000"/>
                  </a:schemeClr>
                </a:solidFill>
              </a:rPr>
              <a:t>الکترون‌های آزاد یک رسانا در شرایط عادی حرکت آزادانه و اتفاقی دارند.</a:t>
            </a:r>
          </a:p>
          <a:p>
            <a:pPr algn="just">
              <a:buFont typeface="Wingdings" panose="05000000000000000000" pitchFamily="2" charset="2"/>
              <a:buChar char="§"/>
            </a:pPr>
            <a:r>
              <a:rPr lang="fa-IR" sz="2800" dirty="0">
                <a:solidFill>
                  <a:schemeClr val="bg1">
                    <a:lumMod val="75000"/>
                  </a:schemeClr>
                </a:solidFill>
              </a:rPr>
              <a:t>حرکت آنها در چه شرایطی منظم و هم جهت خواهد شد؟</a:t>
            </a:r>
            <a:endParaRPr lang="en-US" sz="2800" dirty="0">
              <a:solidFill>
                <a:schemeClr val="bg1">
                  <a:lumMod val="75000"/>
                </a:schemeClr>
              </a:solidFill>
            </a:endParaRPr>
          </a:p>
        </p:txBody>
      </p:sp>
    </p:spTree>
    <p:extLst>
      <p:ext uri="{BB962C8B-B14F-4D97-AF65-F5344CB8AC3E}">
        <p14:creationId xmlns:p14="http://schemas.microsoft.com/office/powerpoint/2010/main" val="31783804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5" name="Picture 4">
            <a:extLst>
              <a:ext uri="{FF2B5EF4-FFF2-40B4-BE49-F238E27FC236}">
                <a16:creationId xmlns:a16="http://schemas.microsoft.com/office/drawing/2014/main" id="{15B3E8CD-D640-4C48-9FF1-18BA8CBF0E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034" y="2296556"/>
            <a:ext cx="2888222" cy="1223884"/>
          </a:xfrm>
          <a:prstGeom prst="rect">
            <a:avLst/>
          </a:prstGeom>
        </p:spPr>
      </p:pic>
      <mc:AlternateContent xmlns:mc="http://schemas.openxmlformats.org/markup-compatibility/2006" xmlns:p14="http://schemas.microsoft.com/office/powerpoint/2010/main">
        <mc:Choice Requires="p14">
          <p:contentPart p14:bwMode="auto" r:id="rId3">
            <p14:nvContentPartPr>
              <p14:cNvPr id="29" name="Ink 28">
                <a:extLst>
                  <a:ext uri="{FF2B5EF4-FFF2-40B4-BE49-F238E27FC236}">
                    <a16:creationId xmlns:a16="http://schemas.microsoft.com/office/drawing/2014/main" id="{80DF0B39-46BC-4F50-82FD-C54B4FB64528}"/>
                  </a:ext>
                </a:extLst>
              </p14:cNvPr>
              <p14:cNvContentPartPr/>
              <p14:nvPr/>
            </p14:nvContentPartPr>
            <p14:xfrm>
              <a:off x="1536192" y="1655064"/>
              <a:ext cx="360" cy="360"/>
            </p14:xfrm>
          </p:contentPart>
        </mc:Choice>
        <mc:Fallback xmlns="">
          <p:pic>
            <p:nvPicPr>
              <p:cNvPr id="29" name="Ink 28">
                <a:extLst>
                  <a:ext uri="{FF2B5EF4-FFF2-40B4-BE49-F238E27FC236}">
                    <a16:creationId xmlns:a16="http://schemas.microsoft.com/office/drawing/2014/main" id="{80DF0B39-46BC-4F50-82FD-C54B4FB64528}"/>
                  </a:ext>
                </a:extLst>
              </p:cNvPr>
              <p:cNvPicPr/>
              <p:nvPr/>
            </p:nvPicPr>
            <p:blipFill>
              <a:blip r:embed="rId4"/>
              <a:stretch>
                <a:fillRect/>
              </a:stretch>
            </p:blipFill>
            <p:spPr>
              <a:xfrm>
                <a:off x="1527192" y="1646064"/>
                <a:ext cx="18000" cy="18000"/>
              </a:xfrm>
              <a:prstGeom prst="rect">
                <a:avLst/>
              </a:prstGeom>
            </p:spPr>
          </p:pic>
        </mc:Fallback>
      </mc:AlternateContent>
      <p:grpSp>
        <p:nvGrpSpPr>
          <p:cNvPr id="106" name="Group 105">
            <a:extLst>
              <a:ext uri="{FF2B5EF4-FFF2-40B4-BE49-F238E27FC236}">
                <a16:creationId xmlns:a16="http://schemas.microsoft.com/office/drawing/2014/main" id="{518FC010-7D64-404E-B48B-FF724D78FD7F}"/>
              </a:ext>
            </a:extLst>
          </p:cNvPr>
          <p:cNvGrpSpPr/>
          <p:nvPr/>
        </p:nvGrpSpPr>
        <p:grpSpPr>
          <a:xfrm>
            <a:off x="371026" y="3721340"/>
            <a:ext cx="5086249" cy="2043536"/>
            <a:chOff x="789572" y="3711249"/>
            <a:chExt cx="5086249" cy="2043536"/>
          </a:xfrm>
        </p:grpSpPr>
        <p:sp>
          <p:nvSpPr>
            <p:cNvPr id="2" name="Cylinder 1">
              <a:extLst>
                <a:ext uri="{FF2B5EF4-FFF2-40B4-BE49-F238E27FC236}">
                  <a16:creationId xmlns:a16="http://schemas.microsoft.com/office/drawing/2014/main" id="{F7A034DF-005A-462C-8486-C9B5E71AEBA6}"/>
                </a:ext>
              </a:extLst>
            </p:cNvPr>
            <p:cNvSpPr/>
            <p:nvPr/>
          </p:nvSpPr>
          <p:spPr>
            <a:xfrm rot="5400000" flipH="1">
              <a:off x="2310929" y="2189892"/>
              <a:ext cx="2043536" cy="5086249"/>
            </a:xfrm>
            <a:prstGeom prst="can">
              <a:avLst/>
            </a:prstGeom>
            <a:solidFill>
              <a:srgbClr val="FF6600"/>
            </a:solidFill>
            <a:ln>
              <a:solidFill>
                <a:srgbClr val="FF660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4806F51-4A1E-4436-B734-D6D8CD9A7C85}"/>
                </a:ext>
              </a:extLst>
            </p:cNvPr>
            <p:cNvSpPr txBox="1"/>
            <p:nvPr/>
          </p:nvSpPr>
          <p:spPr>
            <a:xfrm>
              <a:off x="1969306" y="3955580"/>
              <a:ext cx="399184" cy="584775"/>
            </a:xfrm>
            <a:prstGeom prst="rect">
              <a:avLst/>
            </a:prstGeom>
            <a:noFill/>
          </p:spPr>
          <p:txBody>
            <a:bodyPr wrap="square" rtlCol="0">
              <a:spAutoFit/>
            </a:bodyPr>
            <a:lstStyle/>
            <a:p>
              <a:r>
                <a:rPr lang="en-US" sz="3200" b="1" dirty="0">
                  <a:solidFill>
                    <a:schemeClr val="accent6">
                      <a:lumMod val="60000"/>
                      <a:lumOff val="40000"/>
                    </a:schemeClr>
                  </a:solidFill>
                </a:rPr>
                <a:t>e</a:t>
              </a:r>
            </a:p>
          </p:txBody>
        </p:sp>
        <mc:AlternateContent xmlns:mc="http://schemas.openxmlformats.org/markup-compatibility/2006" xmlns:p14="http://schemas.microsoft.com/office/powerpoint/2010/main">
          <mc:Choice Requires="p14">
            <p:contentPart p14:bwMode="auto" r:id="rId5">
              <p14:nvContentPartPr>
                <p14:cNvPr id="85" name="Ink 84">
                  <a:extLst>
                    <a:ext uri="{FF2B5EF4-FFF2-40B4-BE49-F238E27FC236}">
                      <a16:creationId xmlns:a16="http://schemas.microsoft.com/office/drawing/2014/main" id="{E31C6BC9-6934-4C94-A65B-7F68330DEC4B}"/>
                    </a:ext>
                  </a:extLst>
                </p14:cNvPr>
                <p14:cNvContentPartPr/>
                <p14:nvPr/>
              </p14:nvContentPartPr>
              <p14:xfrm>
                <a:off x="2016072" y="3960144"/>
                <a:ext cx="2917800" cy="1601640"/>
              </p14:xfrm>
            </p:contentPart>
          </mc:Choice>
          <mc:Fallback xmlns="">
            <p:pic>
              <p:nvPicPr>
                <p:cNvPr id="85" name="Ink 84">
                  <a:extLst>
                    <a:ext uri="{FF2B5EF4-FFF2-40B4-BE49-F238E27FC236}">
                      <a16:creationId xmlns:a16="http://schemas.microsoft.com/office/drawing/2014/main" id="{E31C6BC9-6934-4C94-A65B-7F68330DEC4B}"/>
                    </a:ext>
                  </a:extLst>
                </p:cNvPr>
                <p:cNvPicPr/>
                <p:nvPr/>
              </p:nvPicPr>
              <p:blipFill>
                <a:blip r:embed="rId6"/>
                <a:stretch>
                  <a:fillRect/>
                </a:stretch>
              </p:blipFill>
              <p:spPr>
                <a:xfrm>
                  <a:off x="2007432" y="3951504"/>
                  <a:ext cx="2935440" cy="1619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2" name="Ink 91">
                  <a:extLst>
                    <a:ext uri="{FF2B5EF4-FFF2-40B4-BE49-F238E27FC236}">
                      <a16:creationId xmlns:a16="http://schemas.microsoft.com/office/drawing/2014/main" id="{0B391802-CA63-44D4-9BC8-10096D899555}"/>
                    </a:ext>
                  </a:extLst>
                </p14:cNvPr>
                <p14:cNvContentPartPr/>
                <p14:nvPr/>
              </p14:nvContentPartPr>
              <p14:xfrm>
                <a:off x="950112" y="4434264"/>
                <a:ext cx="621360" cy="229680"/>
              </p14:xfrm>
            </p:contentPart>
          </mc:Choice>
          <mc:Fallback xmlns="">
            <p:pic>
              <p:nvPicPr>
                <p:cNvPr id="92" name="Ink 91">
                  <a:extLst>
                    <a:ext uri="{FF2B5EF4-FFF2-40B4-BE49-F238E27FC236}">
                      <a16:creationId xmlns:a16="http://schemas.microsoft.com/office/drawing/2014/main" id="{0B391802-CA63-44D4-9BC8-10096D899555}"/>
                    </a:ext>
                  </a:extLst>
                </p:cNvPr>
                <p:cNvPicPr/>
                <p:nvPr/>
              </p:nvPicPr>
              <p:blipFill>
                <a:blip r:embed="rId8"/>
                <a:stretch>
                  <a:fillRect/>
                </a:stretch>
              </p:blipFill>
              <p:spPr>
                <a:xfrm>
                  <a:off x="941472" y="4425624"/>
                  <a:ext cx="6390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5" name="Ink 94">
                  <a:extLst>
                    <a:ext uri="{FF2B5EF4-FFF2-40B4-BE49-F238E27FC236}">
                      <a16:creationId xmlns:a16="http://schemas.microsoft.com/office/drawing/2014/main" id="{D7AB3051-75E6-4F9A-8D34-FAAE3E84E86B}"/>
                    </a:ext>
                  </a:extLst>
                </p14:cNvPr>
                <p14:cNvContentPartPr/>
                <p14:nvPr/>
              </p14:nvContentPartPr>
              <p14:xfrm>
                <a:off x="1366992" y="4866264"/>
                <a:ext cx="236160" cy="506880"/>
              </p14:xfrm>
            </p:contentPart>
          </mc:Choice>
          <mc:Fallback xmlns="">
            <p:pic>
              <p:nvPicPr>
                <p:cNvPr id="95" name="Ink 94">
                  <a:extLst>
                    <a:ext uri="{FF2B5EF4-FFF2-40B4-BE49-F238E27FC236}">
                      <a16:creationId xmlns:a16="http://schemas.microsoft.com/office/drawing/2014/main" id="{D7AB3051-75E6-4F9A-8D34-FAAE3E84E86B}"/>
                    </a:ext>
                  </a:extLst>
                </p:cNvPr>
                <p:cNvPicPr/>
                <p:nvPr/>
              </p:nvPicPr>
              <p:blipFill>
                <a:blip r:embed="rId10"/>
                <a:stretch>
                  <a:fillRect/>
                </a:stretch>
              </p:blipFill>
              <p:spPr>
                <a:xfrm>
                  <a:off x="1358352" y="4857624"/>
                  <a:ext cx="253800" cy="524520"/>
                </a:xfrm>
                <a:prstGeom prst="rect">
                  <a:avLst/>
                </a:prstGeom>
              </p:spPr>
            </p:pic>
          </mc:Fallback>
        </mc:AlternateContent>
        <p:cxnSp>
          <p:nvCxnSpPr>
            <p:cNvPr id="98" name="Straight Connector 97">
              <a:extLst>
                <a:ext uri="{FF2B5EF4-FFF2-40B4-BE49-F238E27FC236}">
                  <a16:creationId xmlns:a16="http://schemas.microsoft.com/office/drawing/2014/main" id="{E8B30231-E95E-4F21-B33B-3B18EAC4F0A8}"/>
                </a:ext>
              </a:extLst>
            </p:cNvPr>
            <p:cNvCxnSpPr>
              <a:cxnSpLocks/>
            </p:cNvCxnSpPr>
            <p:nvPr/>
          </p:nvCxnSpPr>
          <p:spPr>
            <a:xfrm>
              <a:off x="2204092" y="4138460"/>
              <a:ext cx="164398" cy="0"/>
            </a:xfrm>
            <a:prstGeom prst="line">
              <a:avLst/>
            </a:prstGeom>
            <a:ln w="38100"/>
          </p:spPr>
          <p:style>
            <a:lnRef idx="1">
              <a:schemeClr val="accent6"/>
            </a:lnRef>
            <a:fillRef idx="0">
              <a:schemeClr val="accent6"/>
            </a:fillRef>
            <a:effectRef idx="0">
              <a:schemeClr val="accent6"/>
            </a:effectRef>
            <a:fontRef idx="minor">
              <a:schemeClr val="tx1"/>
            </a:fontRef>
          </p:style>
        </p:cxnSp>
      </p:grpSp>
      <p:sp>
        <p:nvSpPr>
          <p:cNvPr id="17" name="Content Placeholder 13">
            <a:extLst>
              <a:ext uri="{FF2B5EF4-FFF2-40B4-BE49-F238E27FC236}">
                <a16:creationId xmlns:a16="http://schemas.microsoft.com/office/drawing/2014/main" id="{4484B3C7-CE77-453F-99EA-24C78330C35B}"/>
              </a:ext>
            </a:extLst>
          </p:cNvPr>
          <p:cNvSpPr txBox="1">
            <a:spLocks/>
          </p:cNvSpPr>
          <p:nvPr/>
        </p:nvSpPr>
        <p:spPr>
          <a:xfrm>
            <a:off x="3403008" y="1655064"/>
            <a:ext cx="6119324" cy="538449"/>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lgn="just">
              <a:buFont typeface="Corbel" pitchFamily="34" charset="0"/>
              <a:buNone/>
            </a:pPr>
            <a:r>
              <a:rPr lang="fa-IR" sz="3200"/>
              <a:t>خاصیت رسانایی از کجا به وجود می‌آید؟</a:t>
            </a:r>
            <a:endParaRPr lang="en-US" sz="3200" dirty="0"/>
          </a:p>
        </p:txBody>
      </p:sp>
      <p:sp>
        <p:nvSpPr>
          <p:cNvPr id="18" name="Content Placeholder 13">
            <a:extLst>
              <a:ext uri="{FF2B5EF4-FFF2-40B4-BE49-F238E27FC236}">
                <a16:creationId xmlns:a16="http://schemas.microsoft.com/office/drawing/2014/main" id="{33DDB636-8FD3-4A64-B860-33B1A95DF4FA}"/>
              </a:ext>
            </a:extLst>
          </p:cNvPr>
          <p:cNvSpPr txBox="1">
            <a:spLocks/>
          </p:cNvSpPr>
          <p:nvPr/>
        </p:nvSpPr>
        <p:spPr>
          <a:xfrm>
            <a:off x="5677958" y="2450592"/>
            <a:ext cx="3844374" cy="2843784"/>
          </a:xfrm>
          <a:prstGeom prst="rect">
            <a:avLst/>
          </a:prstGeom>
          <a:noFill/>
          <a:ln>
            <a:noFill/>
          </a:ln>
          <a:effectLst/>
        </p:spPr>
        <p:txBody>
          <a:bodyPr vert="horz" lIns="91440" tIns="45720" rIns="91440" bIns="45720" rtlCol="0" anchor="t">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algn="just">
              <a:buFont typeface="Wingdings" panose="05000000000000000000" pitchFamily="2" charset="2"/>
              <a:buChar char="§"/>
            </a:pPr>
            <a:r>
              <a:rPr lang="fa-IR" sz="2800" dirty="0">
                <a:solidFill>
                  <a:schemeClr val="tx1"/>
                </a:solidFill>
              </a:rPr>
              <a:t>الکترون‌های آزاد یک رسانا در شرایط عادی حرکت آزادانه و اتفاقی دارند.</a:t>
            </a:r>
          </a:p>
          <a:p>
            <a:pPr algn="just">
              <a:buFont typeface="Wingdings" panose="05000000000000000000" pitchFamily="2" charset="2"/>
              <a:buChar char="§"/>
            </a:pPr>
            <a:r>
              <a:rPr lang="fa-IR" sz="2800" dirty="0">
                <a:solidFill>
                  <a:schemeClr val="bg1">
                    <a:lumMod val="75000"/>
                  </a:schemeClr>
                </a:solidFill>
              </a:rPr>
              <a:t>حرکت آنها در چه شرایطی منظم و هم جهت خواهد شد؟</a:t>
            </a:r>
            <a:endParaRPr lang="en-US" sz="2800" dirty="0">
              <a:solidFill>
                <a:schemeClr val="bg1">
                  <a:lumMod val="75000"/>
                </a:schemeClr>
              </a:solidFill>
            </a:endParaRPr>
          </a:p>
        </p:txBody>
      </p:sp>
    </p:spTree>
    <p:extLst>
      <p:ext uri="{BB962C8B-B14F-4D97-AF65-F5344CB8AC3E}">
        <p14:creationId xmlns:p14="http://schemas.microsoft.com/office/powerpoint/2010/main" val="15694946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13">
            <a:extLst>
              <a:ext uri="{FF2B5EF4-FFF2-40B4-BE49-F238E27FC236}">
                <a16:creationId xmlns:a16="http://schemas.microsoft.com/office/drawing/2014/main" id="{ED676C0E-6ED4-450B-8F49-E9FC1DC1F3EF}"/>
              </a:ext>
            </a:extLst>
          </p:cNvPr>
          <p:cNvSpPr>
            <a:spLocks noGrp="1"/>
          </p:cNvSpPr>
          <p:nvPr>
            <p:ph idx="1"/>
          </p:nvPr>
        </p:nvSpPr>
        <p:spPr>
          <a:xfrm>
            <a:off x="3403008" y="1655064"/>
            <a:ext cx="6119324" cy="538449"/>
          </a:xfrm>
        </p:spPr>
        <p:txBody>
          <a:bodyPr/>
          <a:lstStyle/>
          <a:p>
            <a:pPr marL="45720" indent="0" algn="just">
              <a:buNone/>
            </a:pPr>
            <a:r>
              <a:rPr lang="fa-IR" sz="3200" dirty="0"/>
              <a:t>خاصیت رسانایی از کجا به وجود می‌آید؟</a:t>
            </a:r>
            <a:endParaRPr lang="en-US" sz="3200"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5" name="Picture 4">
            <a:extLst>
              <a:ext uri="{FF2B5EF4-FFF2-40B4-BE49-F238E27FC236}">
                <a16:creationId xmlns:a16="http://schemas.microsoft.com/office/drawing/2014/main" id="{15B3E8CD-D640-4C48-9FF1-18BA8CBF0E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034" y="2296556"/>
            <a:ext cx="2888222" cy="1223884"/>
          </a:xfrm>
          <a:prstGeom prst="rect">
            <a:avLst/>
          </a:prstGeom>
        </p:spPr>
      </p:pic>
      <mc:AlternateContent xmlns:mc="http://schemas.openxmlformats.org/markup-compatibility/2006" xmlns:p14="http://schemas.microsoft.com/office/powerpoint/2010/main">
        <mc:Choice Requires="p14">
          <p:contentPart p14:bwMode="auto" r:id="rId3">
            <p14:nvContentPartPr>
              <p14:cNvPr id="29" name="Ink 28">
                <a:extLst>
                  <a:ext uri="{FF2B5EF4-FFF2-40B4-BE49-F238E27FC236}">
                    <a16:creationId xmlns:a16="http://schemas.microsoft.com/office/drawing/2014/main" id="{80DF0B39-46BC-4F50-82FD-C54B4FB64528}"/>
                  </a:ext>
                </a:extLst>
              </p14:cNvPr>
              <p14:cNvContentPartPr/>
              <p14:nvPr/>
            </p14:nvContentPartPr>
            <p14:xfrm>
              <a:off x="1536192" y="1655064"/>
              <a:ext cx="360" cy="360"/>
            </p14:xfrm>
          </p:contentPart>
        </mc:Choice>
        <mc:Fallback xmlns="">
          <p:pic>
            <p:nvPicPr>
              <p:cNvPr id="29" name="Ink 28">
                <a:extLst>
                  <a:ext uri="{FF2B5EF4-FFF2-40B4-BE49-F238E27FC236}">
                    <a16:creationId xmlns:a16="http://schemas.microsoft.com/office/drawing/2014/main" id="{80DF0B39-46BC-4F50-82FD-C54B4FB64528}"/>
                  </a:ext>
                </a:extLst>
              </p:cNvPr>
              <p:cNvPicPr/>
              <p:nvPr/>
            </p:nvPicPr>
            <p:blipFill>
              <a:blip r:embed="rId4"/>
              <a:stretch>
                <a:fillRect/>
              </a:stretch>
            </p:blipFill>
            <p:spPr>
              <a:xfrm>
                <a:off x="1527192" y="1646064"/>
                <a:ext cx="18000" cy="18000"/>
              </a:xfrm>
              <a:prstGeom prst="rect">
                <a:avLst/>
              </a:prstGeom>
            </p:spPr>
          </p:pic>
        </mc:Fallback>
      </mc:AlternateContent>
      <p:grpSp>
        <p:nvGrpSpPr>
          <p:cNvPr id="3" name="Group 2">
            <a:extLst>
              <a:ext uri="{FF2B5EF4-FFF2-40B4-BE49-F238E27FC236}">
                <a16:creationId xmlns:a16="http://schemas.microsoft.com/office/drawing/2014/main" id="{41686935-6589-4C3E-8283-A00D3474C7F4}"/>
              </a:ext>
            </a:extLst>
          </p:cNvPr>
          <p:cNvGrpSpPr/>
          <p:nvPr/>
        </p:nvGrpSpPr>
        <p:grpSpPr>
          <a:xfrm>
            <a:off x="371026" y="3721340"/>
            <a:ext cx="5086249" cy="2043536"/>
            <a:chOff x="744586" y="3811136"/>
            <a:chExt cx="5086249" cy="2043536"/>
          </a:xfrm>
        </p:grpSpPr>
        <p:sp>
          <p:nvSpPr>
            <p:cNvPr id="17" name="Cylinder 16">
              <a:extLst>
                <a:ext uri="{FF2B5EF4-FFF2-40B4-BE49-F238E27FC236}">
                  <a16:creationId xmlns:a16="http://schemas.microsoft.com/office/drawing/2014/main" id="{DA660F49-07DB-4A90-B9FB-36E7D5960C24}"/>
                </a:ext>
              </a:extLst>
            </p:cNvPr>
            <p:cNvSpPr/>
            <p:nvPr/>
          </p:nvSpPr>
          <p:spPr>
            <a:xfrm rot="5400000" flipH="1">
              <a:off x="2265943" y="2289779"/>
              <a:ext cx="2043536" cy="5086249"/>
            </a:xfrm>
            <a:prstGeom prst="can">
              <a:avLst/>
            </a:prstGeom>
            <a:solidFill>
              <a:srgbClr val="FF6600"/>
            </a:solidFill>
            <a:ln>
              <a:solidFill>
                <a:srgbClr val="FF660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5B35D8E-6F73-43BE-86A4-9563BFB78D94}"/>
                </a:ext>
              </a:extLst>
            </p:cNvPr>
            <p:cNvSpPr txBox="1"/>
            <p:nvPr/>
          </p:nvSpPr>
          <p:spPr>
            <a:xfrm>
              <a:off x="1969306" y="3955580"/>
              <a:ext cx="399184" cy="584775"/>
            </a:xfrm>
            <a:prstGeom prst="rect">
              <a:avLst/>
            </a:prstGeom>
            <a:noFill/>
          </p:spPr>
          <p:txBody>
            <a:bodyPr wrap="square" rtlCol="0">
              <a:spAutoFit/>
            </a:bodyPr>
            <a:lstStyle/>
            <a:p>
              <a:r>
                <a:rPr lang="en-US" sz="3200" b="1" dirty="0">
                  <a:solidFill>
                    <a:schemeClr val="accent6">
                      <a:lumMod val="60000"/>
                      <a:lumOff val="40000"/>
                    </a:schemeClr>
                  </a:solidFill>
                </a:rPr>
                <a:t>e</a:t>
              </a:r>
            </a:p>
          </p:txBody>
        </p:sp>
        <p:cxnSp>
          <p:nvCxnSpPr>
            <p:cNvPr id="19" name="Straight Connector 18">
              <a:extLst>
                <a:ext uri="{FF2B5EF4-FFF2-40B4-BE49-F238E27FC236}">
                  <a16:creationId xmlns:a16="http://schemas.microsoft.com/office/drawing/2014/main" id="{A2ACB6F2-107A-4902-B7FC-DDB5EECA2B32}"/>
                </a:ext>
              </a:extLst>
            </p:cNvPr>
            <p:cNvCxnSpPr>
              <a:cxnSpLocks/>
            </p:cNvCxnSpPr>
            <p:nvPr/>
          </p:nvCxnSpPr>
          <p:spPr>
            <a:xfrm>
              <a:off x="2204092" y="4138460"/>
              <a:ext cx="164398" cy="0"/>
            </a:xfrm>
            <a:prstGeom prst="line">
              <a:avLst/>
            </a:prstGeom>
            <a:ln w="38100"/>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80D082CB-88B5-4218-84F4-DA08CB4CDBF3}"/>
                    </a:ext>
                  </a:extLst>
                </p14:cNvPr>
                <p14:cNvContentPartPr/>
                <p14:nvPr/>
              </p14:nvContentPartPr>
              <p14:xfrm>
                <a:off x="1396632" y="5392704"/>
                <a:ext cx="572400" cy="281520"/>
              </p14:xfrm>
            </p:contentPart>
          </mc:Choice>
          <mc:Fallback xmlns="">
            <p:pic>
              <p:nvPicPr>
                <p:cNvPr id="20" name="Ink 19">
                  <a:extLst>
                    <a:ext uri="{FF2B5EF4-FFF2-40B4-BE49-F238E27FC236}">
                      <a16:creationId xmlns:a16="http://schemas.microsoft.com/office/drawing/2014/main" id="{80D082CB-88B5-4218-84F4-DA08CB4CDBF3}"/>
                    </a:ext>
                  </a:extLst>
                </p:cNvPr>
                <p:cNvPicPr/>
                <p:nvPr/>
              </p:nvPicPr>
              <p:blipFill>
                <a:blip r:embed="rId6"/>
                <a:stretch>
                  <a:fillRect/>
                </a:stretch>
              </p:blipFill>
              <p:spPr>
                <a:xfrm>
                  <a:off x="1387992" y="5383704"/>
                  <a:ext cx="59004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14EA8E17-1DDB-48AA-9597-E0C07EE28095}"/>
                    </a:ext>
                  </a:extLst>
                </p14:cNvPr>
                <p14:cNvContentPartPr/>
                <p14:nvPr/>
              </p14:nvContentPartPr>
              <p14:xfrm>
                <a:off x="2066232" y="4947384"/>
                <a:ext cx="576720" cy="266400"/>
              </p14:xfrm>
            </p:contentPart>
          </mc:Choice>
          <mc:Fallback xmlns="">
            <p:pic>
              <p:nvPicPr>
                <p:cNvPr id="21" name="Ink 20">
                  <a:extLst>
                    <a:ext uri="{FF2B5EF4-FFF2-40B4-BE49-F238E27FC236}">
                      <a16:creationId xmlns:a16="http://schemas.microsoft.com/office/drawing/2014/main" id="{14EA8E17-1DDB-48AA-9597-E0C07EE28095}"/>
                    </a:ext>
                  </a:extLst>
                </p:cNvPr>
                <p:cNvPicPr/>
                <p:nvPr/>
              </p:nvPicPr>
              <p:blipFill>
                <a:blip r:embed="rId8"/>
                <a:stretch>
                  <a:fillRect/>
                </a:stretch>
              </p:blipFill>
              <p:spPr>
                <a:xfrm>
                  <a:off x="2057592" y="4938384"/>
                  <a:ext cx="59436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4CBD7A6A-8578-4344-845E-DC1850C8573F}"/>
                    </a:ext>
                  </a:extLst>
                </p14:cNvPr>
                <p14:cNvContentPartPr/>
                <p14:nvPr/>
              </p14:nvContentPartPr>
              <p14:xfrm>
                <a:off x="2748432" y="5358504"/>
                <a:ext cx="645480" cy="223200"/>
              </p14:xfrm>
            </p:contentPart>
          </mc:Choice>
          <mc:Fallback xmlns="">
            <p:pic>
              <p:nvPicPr>
                <p:cNvPr id="22" name="Ink 21">
                  <a:extLst>
                    <a:ext uri="{FF2B5EF4-FFF2-40B4-BE49-F238E27FC236}">
                      <a16:creationId xmlns:a16="http://schemas.microsoft.com/office/drawing/2014/main" id="{4CBD7A6A-8578-4344-845E-DC1850C8573F}"/>
                    </a:ext>
                  </a:extLst>
                </p:cNvPr>
                <p:cNvPicPr/>
                <p:nvPr/>
              </p:nvPicPr>
              <p:blipFill>
                <a:blip r:embed="rId10"/>
                <a:stretch>
                  <a:fillRect/>
                </a:stretch>
              </p:blipFill>
              <p:spPr>
                <a:xfrm>
                  <a:off x="2739432" y="5349504"/>
                  <a:ext cx="6631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4D3B05B1-880D-4A51-9CB1-D02C4A7C8EF8}"/>
                    </a:ext>
                  </a:extLst>
                </p14:cNvPr>
                <p14:cNvContentPartPr/>
                <p14:nvPr/>
              </p14:nvContentPartPr>
              <p14:xfrm>
                <a:off x="3664272" y="5166984"/>
                <a:ext cx="567720" cy="248760"/>
              </p14:xfrm>
            </p:contentPart>
          </mc:Choice>
          <mc:Fallback xmlns="">
            <p:pic>
              <p:nvPicPr>
                <p:cNvPr id="23" name="Ink 22">
                  <a:extLst>
                    <a:ext uri="{FF2B5EF4-FFF2-40B4-BE49-F238E27FC236}">
                      <a16:creationId xmlns:a16="http://schemas.microsoft.com/office/drawing/2014/main" id="{4D3B05B1-880D-4A51-9CB1-D02C4A7C8EF8}"/>
                    </a:ext>
                  </a:extLst>
                </p:cNvPr>
                <p:cNvPicPr/>
                <p:nvPr/>
              </p:nvPicPr>
              <p:blipFill>
                <a:blip r:embed="rId12"/>
                <a:stretch>
                  <a:fillRect/>
                </a:stretch>
              </p:blipFill>
              <p:spPr>
                <a:xfrm>
                  <a:off x="3655632" y="5158344"/>
                  <a:ext cx="585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03994E3F-8019-440B-BA6E-CA4BDAF8E9A3}"/>
                    </a:ext>
                  </a:extLst>
                </p14:cNvPr>
                <p14:cNvContentPartPr/>
                <p14:nvPr/>
              </p14:nvContentPartPr>
              <p14:xfrm>
                <a:off x="2856432" y="4167264"/>
                <a:ext cx="2329200" cy="780120"/>
              </p14:xfrm>
            </p:contentPart>
          </mc:Choice>
          <mc:Fallback xmlns="">
            <p:pic>
              <p:nvPicPr>
                <p:cNvPr id="24" name="Ink 23">
                  <a:extLst>
                    <a:ext uri="{FF2B5EF4-FFF2-40B4-BE49-F238E27FC236}">
                      <a16:creationId xmlns:a16="http://schemas.microsoft.com/office/drawing/2014/main" id="{03994E3F-8019-440B-BA6E-CA4BDAF8E9A3}"/>
                    </a:ext>
                  </a:extLst>
                </p:cNvPr>
                <p:cNvPicPr/>
                <p:nvPr/>
              </p:nvPicPr>
              <p:blipFill>
                <a:blip r:embed="rId14"/>
                <a:stretch>
                  <a:fillRect/>
                </a:stretch>
              </p:blipFill>
              <p:spPr>
                <a:xfrm>
                  <a:off x="2847791" y="4158268"/>
                  <a:ext cx="2346843" cy="797752"/>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64DAE84D-FB2C-4796-9500-B842F73CDDC6}"/>
                    </a:ext>
                  </a:extLst>
                </p14:cNvPr>
                <p14:cNvContentPartPr/>
                <p14:nvPr/>
              </p14:nvContentPartPr>
              <p14:xfrm>
                <a:off x="4572192" y="5240424"/>
                <a:ext cx="568440" cy="235440"/>
              </p14:xfrm>
            </p:contentPart>
          </mc:Choice>
          <mc:Fallback xmlns="">
            <p:pic>
              <p:nvPicPr>
                <p:cNvPr id="25" name="Ink 24">
                  <a:extLst>
                    <a:ext uri="{FF2B5EF4-FFF2-40B4-BE49-F238E27FC236}">
                      <a16:creationId xmlns:a16="http://schemas.microsoft.com/office/drawing/2014/main" id="{64DAE84D-FB2C-4796-9500-B842F73CDDC6}"/>
                    </a:ext>
                  </a:extLst>
                </p:cNvPr>
                <p:cNvPicPr/>
                <p:nvPr/>
              </p:nvPicPr>
              <p:blipFill>
                <a:blip r:embed="rId16"/>
                <a:stretch>
                  <a:fillRect/>
                </a:stretch>
              </p:blipFill>
              <p:spPr>
                <a:xfrm>
                  <a:off x="4563552" y="5231784"/>
                  <a:ext cx="586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7F9ED49C-A552-451E-8438-01C919AF1994}"/>
                    </a:ext>
                  </a:extLst>
                </p14:cNvPr>
                <p14:cNvContentPartPr/>
                <p14:nvPr/>
              </p14:nvContentPartPr>
              <p14:xfrm>
                <a:off x="1078032" y="4557504"/>
                <a:ext cx="679320" cy="275400"/>
              </p14:xfrm>
            </p:contentPart>
          </mc:Choice>
          <mc:Fallback xmlns="">
            <p:pic>
              <p:nvPicPr>
                <p:cNvPr id="26" name="Ink 25">
                  <a:extLst>
                    <a:ext uri="{FF2B5EF4-FFF2-40B4-BE49-F238E27FC236}">
                      <a16:creationId xmlns:a16="http://schemas.microsoft.com/office/drawing/2014/main" id="{7F9ED49C-A552-451E-8438-01C919AF1994}"/>
                    </a:ext>
                  </a:extLst>
                </p:cNvPr>
                <p:cNvPicPr/>
                <p:nvPr/>
              </p:nvPicPr>
              <p:blipFill>
                <a:blip r:embed="rId18"/>
                <a:stretch>
                  <a:fillRect/>
                </a:stretch>
              </p:blipFill>
              <p:spPr>
                <a:xfrm>
                  <a:off x="1069032" y="4548504"/>
                  <a:ext cx="696960" cy="293040"/>
                </a:xfrm>
                <a:prstGeom prst="rect">
                  <a:avLst/>
                </a:prstGeom>
              </p:spPr>
            </p:pic>
          </mc:Fallback>
        </mc:AlternateContent>
      </p:grpSp>
      <p:sp>
        <p:nvSpPr>
          <p:cNvPr id="28" name="Content Placeholder 13">
            <a:extLst>
              <a:ext uri="{FF2B5EF4-FFF2-40B4-BE49-F238E27FC236}">
                <a16:creationId xmlns:a16="http://schemas.microsoft.com/office/drawing/2014/main" id="{6A44C4D6-F49D-4967-B948-D115AC73E202}"/>
              </a:ext>
            </a:extLst>
          </p:cNvPr>
          <p:cNvSpPr txBox="1">
            <a:spLocks/>
          </p:cNvSpPr>
          <p:nvPr/>
        </p:nvSpPr>
        <p:spPr>
          <a:xfrm>
            <a:off x="5677958" y="2450592"/>
            <a:ext cx="3844374" cy="2843784"/>
          </a:xfrm>
          <a:prstGeom prst="rect">
            <a:avLst/>
          </a:prstGeom>
          <a:noFill/>
          <a:ln>
            <a:noFill/>
          </a:ln>
          <a:effectLst/>
        </p:spPr>
        <p:txBody>
          <a:bodyPr vert="horz" lIns="91440" tIns="45720" rIns="91440" bIns="45720" rtlCol="0" anchor="t">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algn="just">
              <a:buFont typeface="Wingdings" panose="05000000000000000000" pitchFamily="2" charset="2"/>
              <a:buChar char="§"/>
            </a:pPr>
            <a:r>
              <a:rPr lang="fa-IR" sz="2800" dirty="0">
                <a:solidFill>
                  <a:schemeClr val="tx1"/>
                </a:solidFill>
              </a:rPr>
              <a:t>الکترون‌های آزاد یک رسانا در شرایط عادی حرکت آزادانه و اتفاقی دارند.</a:t>
            </a:r>
          </a:p>
          <a:p>
            <a:pPr algn="just">
              <a:buFont typeface="Wingdings" panose="05000000000000000000" pitchFamily="2" charset="2"/>
              <a:buChar char="§"/>
            </a:pPr>
            <a:r>
              <a:rPr lang="fa-IR" sz="2800" dirty="0">
                <a:solidFill>
                  <a:schemeClr val="tx1"/>
                </a:solidFill>
              </a:rPr>
              <a:t>حرکت آنها در چه شرایطی منظم و هم جهت خواهد شد؟</a:t>
            </a:r>
            <a:endParaRPr lang="en-US" sz="2800" dirty="0">
              <a:solidFill>
                <a:schemeClr val="tx1"/>
              </a:solidFill>
            </a:endParaRPr>
          </a:p>
        </p:txBody>
      </p:sp>
    </p:spTree>
    <p:extLst>
      <p:ext uri="{BB962C8B-B14F-4D97-AF65-F5344CB8AC3E}">
        <p14:creationId xmlns:p14="http://schemas.microsoft.com/office/powerpoint/2010/main" val="29324277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p:txBody>
          <a:bodyPr/>
          <a:lstStyle/>
          <a:p>
            <a:r>
              <a:rPr lang="fa-IR" dirty="0"/>
              <a:t>چرا افتاد؟!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1" name="Content Placeholder 10">
            <a:extLst>
              <a:ext uri="{FF2B5EF4-FFF2-40B4-BE49-F238E27FC236}">
                <a16:creationId xmlns:a16="http://schemas.microsoft.com/office/drawing/2014/main" id="{BC436D58-F32F-440C-9D93-CF09A8F96A53}"/>
              </a:ext>
            </a:extLst>
          </p:cNvPr>
          <p:cNvPicPr>
            <a:picLocks noGrp="1" noChangeAspect="1"/>
          </p:cNvPicPr>
          <p:nvPr>
            <p:ph idx="14"/>
          </p:nvPr>
        </p:nvPicPr>
        <p:blipFill>
          <a:blip r:embed="rId2"/>
          <a:stretch>
            <a:fillRect/>
          </a:stretch>
        </p:blipFill>
        <p:spPr>
          <a:xfrm>
            <a:off x="2536031" y="1730375"/>
            <a:ext cx="4818063" cy="4818063"/>
          </a:xfrm>
          <a:prstGeom prst="rect">
            <a:avLst/>
          </a:prstGeom>
        </p:spPr>
      </p:pic>
    </p:spTree>
    <p:extLst>
      <p:ext uri="{BB962C8B-B14F-4D97-AF65-F5344CB8AC3E}">
        <p14:creationId xmlns:p14="http://schemas.microsoft.com/office/powerpoint/2010/main" val="10942768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p:txBody>
          <a:bodyPr/>
          <a:lstStyle/>
          <a:p>
            <a:r>
              <a:rPr lang="fa-IR" dirty="0"/>
              <a:t>چرا افتاد؟!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1" name="Content Placeholder 10">
            <a:extLst>
              <a:ext uri="{FF2B5EF4-FFF2-40B4-BE49-F238E27FC236}">
                <a16:creationId xmlns:a16="http://schemas.microsoft.com/office/drawing/2014/main" id="{BC436D58-F32F-440C-9D93-CF09A8F96A53}"/>
              </a:ext>
            </a:extLst>
          </p:cNvPr>
          <p:cNvPicPr>
            <a:picLocks noGrp="1" noChangeAspect="1"/>
          </p:cNvPicPr>
          <p:nvPr>
            <p:ph idx="14"/>
          </p:nvPr>
        </p:nvPicPr>
        <p:blipFill>
          <a:blip r:embed="rId2"/>
          <a:stretch>
            <a:fillRect/>
          </a:stretch>
        </p:blipFill>
        <p:spPr>
          <a:xfrm>
            <a:off x="2536031" y="1730375"/>
            <a:ext cx="4818063" cy="4818063"/>
          </a:xfrm>
          <a:prstGeom prst="rect">
            <a:avLst/>
          </a:prstGeom>
        </p:spPr>
      </p:pic>
      <p:sp>
        <p:nvSpPr>
          <p:cNvPr id="7" name="Content Placeholder 3">
            <a:extLst>
              <a:ext uri="{FF2B5EF4-FFF2-40B4-BE49-F238E27FC236}">
                <a16:creationId xmlns:a16="http://schemas.microsoft.com/office/drawing/2014/main" id="{7B839BB6-DB4D-4320-97C5-5BE302B2EA5B}"/>
              </a:ext>
            </a:extLst>
          </p:cNvPr>
          <p:cNvSpPr txBox="1">
            <a:spLocks/>
          </p:cNvSpPr>
          <p:nvPr/>
        </p:nvSpPr>
        <p:spPr>
          <a:xfrm>
            <a:off x="-453656" y="4078011"/>
            <a:ext cx="9273278" cy="470262"/>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buNone/>
            </a:pPr>
            <a:r>
              <a:rPr lang="fa-IR" dirty="0"/>
              <a:t>ارتفاع زیاد</a:t>
            </a:r>
            <a:endParaRPr lang="en-US" dirty="0"/>
          </a:p>
        </p:txBody>
      </p:sp>
      <p:sp>
        <p:nvSpPr>
          <p:cNvPr id="8" name="Content Placeholder 3">
            <a:extLst>
              <a:ext uri="{FF2B5EF4-FFF2-40B4-BE49-F238E27FC236}">
                <a16:creationId xmlns:a16="http://schemas.microsoft.com/office/drawing/2014/main" id="{BDE284F5-7E5C-436E-8843-C02343BEA9E9}"/>
              </a:ext>
            </a:extLst>
          </p:cNvPr>
          <p:cNvSpPr txBox="1">
            <a:spLocks/>
          </p:cNvSpPr>
          <p:nvPr/>
        </p:nvSpPr>
        <p:spPr>
          <a:xfrm>
            <a:off x="-453656" y="6151328"/>
            <a:ext cx="9273278" cy="470262"/>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buNone/>
            </a:pPr>
            <a:r>
              <a:rPr lang="fa-IR" dirty="0"/>
              <a:t>ارتفاع کم</a:t>
            </a:r>
            <a:endParaRPr lang="en-US" dirty="0"/>
          </a:p>
        </p:txBody>
      </p:sp>
    </p:spTree>
    <p:extLst>
      <p:ext uri="{BB962C8B-B14F-4D97-AF65-F5344CB8AC3E}">
        <p14:creationId xmlns:p14="http://schemas.microsoft.com/office/powerpoint/2010/main" val="8217046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p:txBody>
          <a:bodyPr/>
          <a:lstStyle/>
          <a:p>
            <a:r>
              <a:rPr lang="fa-IR" dirty="0"/>
              <a:t>چرا افتاد؟!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1" name="Content Placeholder 10">
            <a:extLst>
              <a:ext uri="{FF2B5EF4-FFF2-40B4-BE49-F238E27FC236}">
                <a16:creationId xmlns:a16="http://schemas.microsoft.com/office/drawing/2014/main" id="{BC436D58-F32F-440C-9D93-CF09A8F96A53}"/>
              </a:ext>
            </a:extLst>
          </p:cNvPr>
          <p:cNvPicPr>
            <a:picLocks noGrp="1" noChangeAspect="1"/>
          </p:cNvPicPr>
          <p:nvPr>
            <p:ph idx="14"/>
          </p:nvPr>
        </p:nvPicPr>
        <p:blipFill>
          <a:blip r:embed="rId2"/>
          <a:stretch>
            <a:fillRect/>
          </a:stretch>
        </p:blipFill>
        <p:spPr>
          <a:xfrm>
            <a:off x="2536031" y="1730375"/>
            <a:ext cx="4818063" cy="4818063"/>
          </a:xfrm>
          <a:prstGeom prst="rect">
            <a:avLst/>
          </a:prstGeom>
        </p:spPr>
      </p:pic>
      <p:sp>
        <p:nvSpPr>
          <p:cNvPr id="7" name="Content Placeholder 3">
            <a:extLst>
              <a:ext uri="{FF2B5EF4-FFF2-40B4-BE49-F238E27FC236}">
                <a16:creationId xmlns:a16="http://schemas.microsoft.com/office/drawing/2014/main" id="{7B839BB6-DB4D-4320-97C5-5BE302B2EA5B}"/>
              </a:ext>
            </a:extLst>
          </p:cNvPr>
          <p:cNvSpPr txBox="1">
            <a:spLocks/>
          </p:cNvSpPr>
          <p:nvPr/>
        </p:nvSpPr>
        <p:spPr>
          <a:xfrm>
            <a:off x="-453656" y="4068867"/>
            <a:ext cx="9273278" cy="470262"/>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buNone/>
            </a:pPr>
            <a:r>
              <a:rPr lang="fa-IR" dirty="0"/>
              <a:t>ارتفاع زیاد</a:t>
            </a:r>
            <a:endParaRPr lang="en-US" dirty="0"/>
          </a:p>
        </p:txBody>
      </p:sp>
      <p:sp>
        <p:nvSpPr>
          <p:cNvPr id="8" name="Content Placeholder 3">
            <a:extLst>
              <a:ext uri="{FF2B5EF4-FFF2-40B4-BE49-F238E27FC236}">
                <a16:creationId xmlns:a16="http://schemas.microsoft.com/office/drawing/2014/main" id="{BDE284F5-7E5C-436E-8843-C02343BEA9E9}"/>
              </a:ext>
            </a:extLst>
          </p:cNvPr>
          <p:cNvSpPr txBox="1">
            <a:spLocks/>
          </p:cNvSpPr>
          <p:nvPr/>
        </p:nvSpPr>
        <p:spPr>
          <a:xfrm>
            <a:off x="-453656" y="6151328"/>
            <a:ext cx="9273278" cy="470262"/>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buNone/>
            </a:pPr>
            <a:r>
              <a:rPr lang="fa-IR" dirty="0"/>
              <a:t>ارتفاع کم</a:t>
            </a:r>
            <a:endParaRPr lang="en-US" dirty="0"/>
          </a:p>
        </p:txBody>
      </p:sp>
      <p:sp>
        <p:nvSpPr>
          <p:cNvPr id="9" name="Content Placeholder 3">
            <a:extLst>
              <a:ext uri="{FF2B5EF4-FFF2-40B4-BE49-F238E27FC236}">
                <a16:creationId xmlns:a16="http://schemas.microsoft.com/office/drawing/2014/main" id="{8A0E3CA1-1B21-4BA9-9378-C9848BF6F243}"/>
              </a:ext>
            </a:extLst>
          </p:cNvPr>
          <p:cNvSpPr txBox="1">
            <a:spLocks/>
          </p:cNvSpPr>
          <p:nvPr/>
        </p:nvSpPr>
        <p:spPr>
          <a:xfrm>
            <a:off x="70943" y="3963817"/>
            <a:ext cx="3140270" cy="680361"/>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lgn="ctr">
              <a:buNone/>
            </a:pPr>
            <a:r>
              <a:rPr lang="fa-IR" sz="2400" dirty="0"/>
              <a:t>پتانسیل گرانشی بیشتر</a:t>
            </a:r>
            <a:endParaRPr lang="en-US" sz="2400" dirty="0"/>
          </a:p>
        </p:txBody>
      </p:sp>
      <p:sp>
        <p:nvSpPr>
          <p:cNvPr id="12" name="Content Placeholder 3">
            <a:extLst>
              <a:ext uri="{FF2B5EF4-FFF2-40B4-BE49-F238E27FC236}">
                <a16:creationId xmlns:a16="http://schemas.microsoft.com/office/drawing/2014/main" id="{B9A884AA-9A39-43D5-AA22-ADB8D22A9CD0}"/>
              </a:ext>
            </a:extLst>
          </p:cNvPr>
          <p:cNvSpPr txBox="1">
            <a:spLocks/>
          </p:cNvSpPr>
          <p:nvPr/>
        </p:nvSpPr>
        <p:spPr>
          <a:xfrm>
            <a:off x="-133872" y="5993753"/>
            <a:ext cx="3140270" cy="680361"/>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lgn="ctr">
              <a:buNone/>
            </a:pPr>
            <a:r>
              <a:rPr lang="fa-IR" sz="2400" dirty="0"/>
              <a:t>پتانسیل گرانشی کمتر</a:t>
            </a:r>
            <a:endParaRPr lang="en-US" sz="2400" dirty="0"/>
          </a:p>
        </p:txBody>
      </p:sp>
    </p:spTree>
    <p:extLst>
      <p:ext uri="{BB962C8B-B14F-4D97-AF65-F5344CB8AC3E}">
        <p14:creationId xmlns:p14="http://schemas.microsoft.com/office/powerpoint/2010/main" val="1326019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p:txBody>
          <a:bodyPr/>
          <a:lstStyle/>
          <a:p>
            <a:r>
              <a:rPr lang="fa-IR" dirty="0"/>
              <a:t>چرا افتاد؟!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1" name="Content Placeholder 10">
            <a:extLst>
              <a:ext uri="{FF2B5EF4-FFF2-40B4-BE49-F238E27FC236}">
                <a16:creationId xmlns:a16="http://schemas.microsoft.com/office/drawing/2014/main" id="{BC436D58-F32F-440C-9D93-CF09A8F96A53}"/>
              </a:ext>
            </a:extLst>
          </p:cNvPr>
          <p:cNvPicPr>
            <a:picLocks noGrp="1" noChangeAspect="1"/>
          </p:cNvPicPr>
          <p:nvPr>
            <p:ph idx="14"/>
          </p:nvPr>
        </p:nvPicPr>
        <p:blipFill>
          <a:blip r:embed="rId2"/>
          <a:stretch>
            <a:fillRect/>
          </a:stretch>
        </p:blipFill>
        <p:spPr>
          <a:xfrm>
            <a:off x="2536031" y="1730375"/>
            <a:ext cx="4818063" cy="4818063"/>
          </a:xfrm>
          <a:prstGeom prst="rect">
            <a:avLst/>
          </a:prstGeom>
        </p:spPr>
      </p:pic>
      <p:sp>
        <p:nvSpPr>
          <p:cNvPr id="7" name="Content Placeholder 3">
            <a:extLst>
              <a:ext uri="{FF2B5EF4-FFF2-40B4-BE49-F238E27FC236}">
                <a16:creationId xmlns:a16="http://schemas.microsoft.com/office/drawing/2014/main" id="{7B839BB6-DB4D-4320-97C5-5BE302B2EA5B}"/>
              </a:ext>
            </a:extLst>
          </p:cNvPr>
          <p:cNvSpPr txBox="1">
            <a:spLocks/>
          </p:cNvSpPr>
          <p:nvPr/>
        </p:nvSpPr>
        <p:spPr>
          <a:xfrm>
            <a:off x="-453656" y="4068867"/>
            <a:ext cx="9273278" cy="470262"/>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buNone/>
            </a:pPr>
            <a:r>
              <a:rPr lang="fa-IR" dirty="0"/>
              <a:t>ارتفاع زیاد</a:t>
            </a:r>
            <a:endParaRPr lang="en-US" dirty="0"/>
          </a:p>
        </p:txBody>
      </p:sp>
      <p:sp>
        <p:nvSpPr>
          <p:cNvPr id="8" name="Content Placeholder 3">
            <a:extLst>
              <a:ext uri="{FF2B5EF4-FFF2-40B4-BE49-F238E27FC236}">
                <a16:creationId xmlns:a16="http://schemas.microsoft.com/office/drawing/2014/main" id="{BDE284F5-7E5C-436E-8843-C02343BEA9E9}"/>
              </a:ext>
            </a:extLst>
          </p:cNvPr>
          <p:cNvSpPr txBox="1">
            <a:spLocks/>
          </p:cNvSpPr>
          <p:nvPr/>
        </p:nvSpPr>
        <p:spPr>
          <a:xfrm>
            <a:off x="-453656" y="6151328"/>
            <a:ext cx="9273278" cy="470262"/>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buNone/>
            </a:pPr>
            <a:r>
              <a:rPr lang="fa-IR" dirty="0"/>
              <a:t>ارتفاع کم</a:t>
            </a:r>
            <a:endParaRPr lang="en-US" dirty="0"/>
          </a:p>
        </p:txBody>
      </p:sp>
      <p:sp>
        <p:nvSpPr>
          <p:cNvPr id="9" name="Content Placeholder 3">
            <a:extLst>
              <a:ext uri="{FF2B5EF4-FFF2-40B4-BE49-F238E27FC236}">
                <a16:creationId xmlns:a16="http://schemas.microsoft.com/office/drawing/2014/main" id="{8A0E3CA1-1B21-4BA9-9378-C9848BF6F243}"/>
              </a:ext>
            </a:extLst>
          </p:cNvPr>
          <p:cNvSpPr txBox="1">
            <a:spLocks/>
          </p:cNvSpPr>
          <p:nvPr/>
        </p:nvSpPr>
        <p:spPr>
          <a:xfrm>
            <a:off x="70943" y="3963817"/>
            <a:ext cx="3140270" cy="680361"/>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lgn="ctr">
              <a:buNone/>
            </a:pPr>
            <a:r>
              <a:rPr lang="fa-IR" sz="2400" dirty="0"/>
              <a:t>پتانسیل گرانشی بیشتر</a:t>
            </a:r>
            <a:endParaRPr lang="en-US" sz="2400" dirty="0"/>
          </a:p>
        </p:txBody>
      </p:sp>
      <p:sp>
        <p:nvSpPr>
          <p:cNvPr id="12" name="Content Placeholder 3">
            <a:extLst>
              <a:ext uri="{FF2B5EF4-FFF2-40B4-BE49-F238E27FC236}">
                <a16:creationId xmlns:a16="http://schemas.microsoft.com/office/drawing/2014/main" id="{B9A884AA-9A39-43D5-AA22-ADB8D22A9CD0}"/>
              </a:ext>
            </a:extLst>
          </p:cNvPr>
          <p:cNvSpPr txBox="1">
            <a:spLocks/>
          </p:cNvSpPr>
          <p:nvPr/>
        </p:nvSpPr>
        <p:spPr>
          <a:xfrm>
            <a:off x="-133872" y="5993753"/>
            <a:ext cx="3140270" cy="680361"/>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lgn="ctr">
              <a:buNone/>
            </a:pPr>
            <a:r>
              <a:rPr lang="fa-IR" sz="2400" dirty="0"/>
              <a:t>پتانسیل گرانشی کمتر</a:t>
            </a:r>
            <a:endParaRPr lang="en-US" sz="2400" dirty="0"/>
          </a:p>
        </p:txBody>
      </p:sp>
      <p:cxnSp>
        <p:nvCxnSpPr>
          <p:cNvPr id="3" name="Straight Arrow Connector 2">
            <a:extLst>
              <a:ext uri="{FF2B5EF4-FFF2-40B4-BE49-F238E27FC236}">
                <a16:creationId xmlns:a16="http://schemas.microsoft.com/office/drawing/2014/main" id="{5CE8D86A-50D0-441B-91E5-FD5D8072E7CC}"/>
              </a:ext>
            </a:extLst>
          </p:cNvPr>
          <p:cNvCxnSpPr>
            <a:cxnSpLocks/>
          </p:cNvCxnSpPr>
          <p:nvPr/>
        </p:nvCxnSpPr>
        <p:spPr>
          <a:xfrm flipH="1">
            <a:off x="965028" y="4609697"/>
            <a:ext cx="13446" cy="1436582"/>
          </a:xfrm>
          <a:prstGeom prst="straightConnector1">
            <a:avLst/>
          </a:prstGeom>
          <a:ln w="76200">
            <a:headEnd type="triangle"/>
            <a:tailEnd type="triangle"/>
          </a:ln>
        </p:spPr>
        <p:style>
          <a:lnRef idx="1">
            <a:schemeClr val="dk1"/>
          </a:lnRef>
          <a:fillRef idx="0">
            <a:schemeClr val="dk1"/>
          </a:fillRef>
          <a:effectRef idx="0">
            <a:schemeClr val="dk1"/>
          </a:effectRef>
          <a:fontRef idx="minor">
            <a:schemeClr val="tx1"/>
          </a:fontRef>
        </p:style>
      </p:cxnSp>
      <p:sp>
        <p:nvSpPr>
          <p:cNvPr id="14" name="Content Placeholder 3">
            <a:extLst>
              <a:ext uri="{FF2B5EF4-FFF2-40B4-BE49-F238E27FC236}">
                <a16:creationId xmlns:a16="http://schemas.microsoft.com/office/drawing/2014/main" id="{D603C53E-12DE-41A7-81A6-0B92FCB3835B}"/>
              </a:ext>
            </a:extLst>
          </p:cNvPr>
          <p:cNvSpPr txBox="1">
            <a:spLocks/>
          </p:cNvSpPr>
          <p:nvPr/>
        </p:nvSpPr>
        <p:spPr>
          <a:xfrm>
            <a:off x="712267" y="4900043"/>
            <a:ext cx="3140270" cy="680361"/>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lgn="ctr">
              <a:buNone/>
            </a:pPr>
            <a:r>
              <a:rPr lang="fa-IR" sz="2400" dirty="0"/>
              <a:t>اختلاف پتانسیل گرانشی</a:t>
            </a:r>
            <a:endParaRPr lang="en-US" sz="2400" dirty="0"/>
          </a:p>
        </p:txBody>
      </p:sp>
    </p:spTree>
    <p:extLst>
      <p:ext uri="{BB962C8B-B14F-4D97-AF65-F5344CB8AC3E}">
        <p14:creationId xmlns:p14="http://schemas.microsoft.com/office/powerpoint/2010/main" val="5256473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6" name="Content Placeholder 5">
            <a:extLst>
              <a:ext uri="{FF2B5EF4-FFF2-40B4-BE49-F238E27FC236}">
                <a16:creationId xmlns:a16="http://schemas.microsoft.com/office/drawing/2014/main" id="{31CAA0D4-73D4-450D-BFEC-6BCDB15EF00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88107" y="1166813"/>
            <a:ext cx="4068861" cy="5314950"/>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p:txBody>
          <a:bodyPr anchor="ctr"/>
          <a:lstStyle/>
          <a:p>
            <a:pPr algn="just">
              <a:lnSpc>
                <a:spcPct val="200000"/>
              </a:lnSpc>
            </a:pPr>
            <a:r>
              <a:rPr lang="fa-IR" dirty="0"/>
              <a:t>ربات چیست؟</a:t>
            </a:r>
          </a:p>
          <a:p>
            <a:pPr lvl="1" algn="just">
              <a:lnSpc>
                <a:spcPct val="200000"/>
              </a:lnSpc>
              <a:buFont typeface="Wingdings" panose="05000000000000000000" pitchFamily="2" charset="2"/>
              <a:buChar char="§"/>
            </a:pPr>
            <a:r>
              <a:rPr lang="fa-IR" dirty="0"/>
              <a:t>اجزای مکانیکی</a:t>
            </a:r>
          </a:p>
          <a:p>
            <a:pPr lvl="1" algn="just">
              <a:lnSpc>
                <a:spcPct val="200000"/>
              </a:lnSpc>
              <a:buFont typeface="Wingdings" panose="05000000000000000000" pitchFamily="2" charset="2"/>
              <a:buChar char="§"/>
            </a:pPr>
            <a:r>
              <a:rPr lang="fa-IR" dirty="0"/>
              <a:t>مدارهای الکتریکی (برق)</a:t>
            </a:r>
          </a:p>
          <a:p>
            <a:pPr lvl="1" algn="just">
              <a:lnSpc>
                <a:spcPct val="200000"/>
              </a:lnSpc>
              <a:buFont typeface="Wingdings" panose="05000000000000000000" pitchFamily="2" charset="2"/>
              <a:buChar char="§"/>
            </a:pPr>
            <a:r>
              <a:rPr lang="fa-IR" dirty="0">
                <a:solidFill>
                  <a:schemeClr val="bg1">
                    <a:lumMod val="75000"/>
                  </a:schemeClr>
                </a:solidFill>
              </a:rPr>
              <a:t>کامپیوتر</a:t>
            </a:r>
          </a:p>
          <a:p>
            <a:pPr lvl="1" algn="just">
              <a:lnSpc>
                <a:spcPct val="200000"/>
              </a:lnSpc>
              <a:buFont typeface="Wingdings" panose="05000000000000000000" pitchFamily="2" charset="2"/>
              <a:buChar char="§"/>
            </a:pPr>
            <a:r>
              <a:rPr lang="fa-IR" dirty="0">
                <a:solidFill>
                  <a:schemeClr val="bg1">
                    <a:lumMod val="75000"/>
                  </a:schemeClr>
                </a:solidFill>
              </a:rPr>
              <a:t>دارای هوش مصنوعی</a:t>
            </a:r>
          </a:p>
        </p:txBody>
      </p:sp>
    </p:spTree>
    <p:extLst>
      <p:ext uri="{BB962C8B-B14F-4D97-AF65-F5344CB8AC3E}">
        <p14:creationId xmlns:p14="http://schemas.microsoft.com/office/powerpoint/2010/main" val="22396551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a:xfrm>
            <a:off x="308344" y="1176094"/>
            <a:ext cx="9273278" cy="470262"/>
          </a:xfrm>
        </p:spPr>
        <p:txBody>
          <a:bodyPr/>
          <a:lstStyle/>
          <a:p>
            <a:r>
              <a:rPr lang="fa-IR" dirty="0"/>
              <a:t>دلیل به وجود آمدن آبشارها؟!</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8" name="Picture 17">
            <a:extLst>
              <a:ext uri="{FF2B5EF4-FFF2-40B4-BE49-F238E27FC236}">
                <a16:creationId xmlns:a16="http://schemas.microsoft.com/office/drawing/2014/main" id="{9787399E-35C7-4E8B-8A74-2B4E4D138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086890"/>
            <a:ext cx="9464040" cy="4544577"/>
          </a:xfrm>
          <a:prstGeom prst="rect">
            <a:avLst/>
          </a:prstGeom>
        </p:spPr>
      </p:pic>
    </p:spTree>
    <p:extLst>
      <p:ext uri="{BB962C8B-B14F-4D97-AF65-F5344CB8AC3E}">
        <p14:creationId xmlns:p14="http://schemas.microsoft.com/office/powerpoint/2010/main" val="14976905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a:xfrm>
            <a:off x="308344" y="1176094"/>
            <a:ext cx="9273278" cy="470262"/>
          </a:xfrm>
        </p:spPr>
        <p:txBody>
          <a:bodyPr/>
          <a:lstStyle/>
          <a:p>
            <a:r>
              <a:rPr lang="fa-IR" dirty="0"/>
              <a:t>استفاده از انرژی پتانسیل</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2" name="Picture 1">
            <a:extLst>
              <a:ext uri="{FF2B5EF4-FFF2-40B4-BE49-F238E27FC236}">
                <a16:creationId xmlns:a16="http://schemas.microsoft.com/office/drawing/2014/main" id="{20F528F2-1AD6-48A6-9036-E387AA2DC7C2}"/>
              </a:ext>
            </a:extLst>
          </p:cNvPr>
          <p:cNvPicPr>
            <a:picLocks noChangeAspect="1"/>
          </p:cNvPicPr>
          <p:nvPr/>
        </p:nvPicPr>
        <p:blipFill>
          <a:blip r:embed="rId2"/>
          <a:stretch>
            <a:fillRect/>
          </a:stretch>
        </p:blipFill>
        <p:spPr>
          <a:xfrm>
            <a:off x="911663" y="73152"/>
            <a:ext cx="7263647" cy="7285658"/>
          </a:xfrm>
          <a:prstGeom prst="rect">
            <a:avLst/>
          </a:prstGeom>
        </p:spPr>
      </p:pic>
    </p:spTree>
    <p:extLst>
      <p:ext uri="{BB962C8B-B14F-4D97-AF65-F5344CB8AC3E}">
        <p14:creationId xmlns:p14="http://schemas.microsoft.com/office/powerpoint/2010/main" val="9302763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a:xfrm>
            <a:off x="308344" y="1176094"/>
            <a:ext cx="9273278" cy="470262"/>
          </a:xfrm>
        </p:spPr>
        <p:txBody>
          <a:bodyPr/>
          <a:lstStyle/>
          <a:p>
            <a:r>
              <a:rPr lang="fa-IR" dirty="0"/>
              <a:t>تولید برق در سد!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a:xfrm>
            <a:off x="1010093" y="391334"/>
            <a:ext cx="9470942" cy="698204"/>
          </a:xfrm>
        </p:spPr>
        <p:txBody>
          <a:bodyPr/>
          <a:lstStyle/>
          <a:p>
            <a:r>
              <a:rPr lang="fa-IR" dirty="0"/>
              <a:t>آشنایی با برق</a:t>
            </a:r>
            <a:endParaRPr lang="en-US" dirty="0"/>
          </a:p>
        </p:txBody>
      </p:sp>
      <p:pic>
        <p:nvPicPr>
          <p:cNvPr id="3" name="Picture 2">
            <a:extLst>
              <a:ext uri="{FF2B5EF4-FFF2-40B4-BE49-F238E27FC236}">
                <a16:creationId xmlns:a16="http://schemas.microsoft.com/office/drawing/2014/main" id="{595FC779-2238-4434-8C1A-529B60063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54" y="1905865"/>
            <a:ext cx="8038447" cy="4733752"/>
          </a:xfrm>
          <a:prstGeom prst="rect">
            <a:avLst/>
          </a:prstGeom>
        </p:spPr>
      </p:pic>
    </p:spTree>
    <p:extLst>
      <p:ext uri="{BB962C8B-B14F-4D97-AF65-F5344CB8AC3E}">
        <p14:creationId xmlns:p14="http://schemas.microsoft.com/office/powerpoint/2010/main" val="21830657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a:xfrm>
            <a:off x="308344" y="1176094"/>
            <a:ext cx="9273278" cy="470262"/>
          </a:xfrm>
        </p:spPr>
        <p:txBody>
          <a:bodyPr/>
          <a:lstStyle/>
          <a:p>
            <a:pPr algn="ctr"/>
            <a:r>
              <a:rPr lang="fa-IR" dirty="0"/>
              <a:t>آیا در شلنگ آب حرکت می‌کند؟‌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grpSp>
        <p:nvGrpSpPr>
          <p:cNvPr id="7" name="Group 6">
            <a:extLst>
              <a:ext uri="{FF2B5EF4-FFF2-40B4-BE49-F238E27FC236}">
                <a16:creationId xmlns:a16="http://schemas.microsoft.com/office/drawing/2014/main" id="{CBB55960-D16B-4E36-9F19-8F00AFD7BAC7}"/>
              </a:ext>
            </a:extLst>
          </p:cNvPr>
          <p:cNvGrpSpPr/>
          <p:nvPr/>
        </p:nvGrpSpPr>
        <p:grpSpPr>
          <a:xfrm>
            <a:off x="1333733" y="3744786"/>
            <a:ext cx="2330688" cy="2860663"/>
            <a:chOff x="1527048" y="2551814"/>
            <a:chExt cx="1645920" cy="2020186"/>
          </a:xfrm>
        </p:grpSpPr>
        <p:grpSp>
          <p:nvGrpSpPr>
            <p:cNvPr id="8" name="Group 7">
              <a:extLst>
                <a:ext uri="{FF2B5EF4-FFF2-40B4-BE49-F238E27FC236}">
                  <a16:creationId xmlns:a16="http://schemas.microsoft.com/office/drawing/2014/main" id="{7E6A8005-688B-4FC4-8F2C-4A58E2515FE6}"/>
                </a:ext>
              </a:extLst>
            </p:cNvPr>
            <p:cNvGrpSpPr/>
            <p:nvPr/>
          </p:nvGrpSpPr>
          <p:grpSpPr>
            <a:xfrm>
              <a:off x="1527048" y="3200400"/>
              <a:ext cx="1645920" cy="1371600"/>
              <a:chOff x="1527048" y="3200400"/>
              <a:chExt cx="1645920" cy="1371600"/>
            </a:xfrm>
          </p:grpSpPr>
          <p:sp>
            <p:nvSpPr>
              <p:cNvPr id="11" name="Trapezoid 10">
                <a:extLst>
                  <a:ext uri="{FF2B5EF4-FFF2-40B4-BE49-F238E27FC236}">
                    <a16:creationId xmlns:a16="http://schemas.microsoft.com/office/drawing/2014/main" id="{D0983CC0-0D56-495E-A8B8-00731A3C766E}"/>
                  </a:ext>
                </a:extLst>
              </p:cNvPr>
              <p:cNvSpPr/>
              <p:nvPr/>
            </p:nvSpPr>
            <p:spPr>
              <a:xfrm flipV="1">
                <a:off x="1527048" y="3200400"/>
                <a:ext cx="1645920" cy="1371600"/>
              </a:xfrm>
              <a:prstGeom prst="trapezoid">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rapezoid 11">
                <a:extLst>
                  <a:ext uri="{FF2B5EF4-FFF2-40B4-BE49-F238E27FC236}">
                    <a16:creationId xmlns:a16="http://schemas.microsoft.com/office/drawing/2014/main" id="{3934280C-4142-4194-9D0E-89EAD28F88CE}"/>
                  </a:ext>
                </a:extLst>
              </p:cNvPr>
              <p:cNvSpPr/>
              <p:nvPr/>
            </p:nvSpPr>
            <p:spPr>
              <a:xfrm flipV="1">
                <a:off x="1655064" y="3694176"/>
                <a:ext cx="1389888" cy="877824"/>
              </a:xfrm>
              <a:prstGeom prst="trapezoid">
                <a:avLst/>
              </a:prstGeom>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9" name="Arc 8">
              <a:extLst>
                <a:ext uri="{FF2B5EF4-FFF2-40B4-BE49-F238E27FC236}">
                  <a16:creationId xmlns:a16="http://schemas.microsoft.com/office/drawing/2014/main" id="{72A8DBCC-4EE7-46B8-BA45-0306CC8D38A2}"/>
                </a:ext>
              </a:extLst>
            </p:cNvPr>
            <p:cNvSpPr/>
            <p:nvPr/>
          </p:nvSpPr>
          <p:spPr>
            <a:xfrm>
              <a:off x="1527048" y="2551814"/>
              <a:ext cx="1645920" cy="1461977"/>
            </a:xfrm>
            <a:prstGeom prst="arc">
              <a:avLst>
                <a:gd name="adj1" fmla="val 11156812"/>
                <a:gd name="adj2" fmla="val 21228738"/>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0FCA0AF-FEC1-48F6-B78F-0111476DAF89}"/>
              </a:ext>
            </a:extLst>
          </p:cNvPr>
          <p:cNvGrpSpPr/>
          <p:nvPr/>
        </p:nvGrpSpPr>
        <p:grpSpPr>
          <a:xfrm>
            <a:off x="5875822" y="3744786"/>
            <a:ext cx="2330688" cy="2860663"/>
            <a:chOff x="1527048" y="2551814"/>
            <a:chExt cx="1645920" cy="2020186"/>
          </a:xfrm>
        </p:grpSpPr>
        <p:grpSp>
          <p:nvGrpSpPr>
            <p:cNvPr id="15" name="Group 14">
              <a:extLst>
                <a:ext uri="{FF2B5EF4-FFF2-40B4-BE49-F238E27FC236}">
                  <a16:creationId xmlns:a16="http://schemas.microsoft.com/office/drawing/2014/main" id="{5F9E6FDE-D3F4-4799-9413-AAEB149041B8}"/>
                </a:ext>
              </a:extLst>
            </p:cNvPr>
            <p:cNvGrpSpPr/>
            <p:nvPr/>
          </p:nvGrpSpPr>
          <p:grpSpPr>
            <a:xfrm>
              <a:off x="1527048" y="3200400"/>
              <a:ext cx="1645920" cy="1371600"/>
              <a:chOff x="1527048" y="3200400"/>
              <a:chExt cx="1645920" cy="1371600"/>
            </a:xfrm>
          </p:grpSpPr>
          <p:sp>
            <p:nvSpPr>
              <p:cNvPr id="17" name="Trapezoid 16">
                <a:extLst>
                  <a:ext uri="{FF2B5EF4-FFF2-40B4-BE49-F238E27FC236}">
                    <a16:creationId xmlns:a16="http://schemas.microsoft.com/office/drawing/2014/main" id="{037A1465-C1CA-4E20-A47C-6E668EDDA317}"/>
                  </a:ext>
                </a:extLst>
              </p:cNvPr>
              <p:cNvSpPr/>
              <p:nvPr/>
            </p:nvSpPr>
            <p:spPr>
              <a:xfrm flipV="1">
                <a:off x="1527048" y="3200400"/>
                <a:ext cx="1645920" cy="1371600"/>
              </a:xfrm>
              <a:prstGeom prst="trapezoid">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Trapezoid 17">
                <a:extLst>
                  <a:ext uri="{FF2B5EF4-FFF2-40B4-BE49-F238E27FC236}">
                    <a16:creationId xmlns:a16="http://schemas.microsoft.com/office/drawing/2014/main" id="{E63987A7-3659-4B6F-8CB2-52650F60DD7C}"/>
                  </a:ext>
                </a:extLst>
              </p:cNvPr>
              <p:cNvSpPr/>
              <p:nvPr/>
            </p:nvSpPr>
            <p:spPr>
              <a:xfrm flipV="1">
                <a:off x="1655064" y="3694176"/>
                <a:ext cx="1389888" cy="877824"/>
              </a:xfrm>
              <a:prstGeom prst="trapezoid">
                <a:avLst/>
              </a:prstGeom>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6" name="Arc 15">
              <a:extLst>
                <a:ext uri="{FF2B5EF4-FFF2-40B4-BE49-F238E27FC236}">
                  <a16:creationId xmlns:a16="http://schemas.microsoft.com/office/drawing/2014/main" id="{0AAC2DCA-7CBD-4FD4-A7FC-81869EDD7D75}"/>
                </a:ext>
              </a:extLst>
            </p:cNvPr>
            <p:cNvSpPr/>
            <p:nvPr/>
          </p:nvSpPr>
          <p:spPr>
            <a:xfrm>
              <a:off x="1527048" y="2551814"/>
              <a:ext cx="1645920" cy="1461977"/>
            </a:xfrm>
            <a:prstGeom prst="arc">
              <a:avLst>
                <a:gd name="adj1" fmla="val 11156812"/>
                <a:gd name="adj2" fmla="val 21228738"/>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cxnSp>
        <p:nvCxnSpPr>
          <p:cNvPr id="5" name="Straight Connector 4">
            <a:extLst>
              <a:ext uri="{FF2B5EF4-FFF2-40B4-BE49-F238E27FC236}">
                <a16:creationId xmlns:a16="http://schemas.microsoft.com/office/drawing/2014/main" id="{4E5E2683-BB29-461C-B874-86D009B4804B}"/>
              </a:ext>
            </a:extLst>
          </p:cNvPr>
          <p:cNvCxnSpPr>
            <a:cxnSpLocks/>
          </p:cNvCxnSpPr>
          <p:nvPr/>
        </p:nvCxnSpPr>
        <p:spPr>
          <a:xfrm>
            <a:off x="3145536" y="6482314"/>
            <a:ext cx="3282696" cy="0"/>
          </a:xfrm>
          <a:prstGeom prst="line">
            <a:avLst/>
          </a:prstGeom>
          <a:ln w="177800"/>
        </p:spPr>
        <p:style>
          <a:lnRef idx="1">
            <a:schemeClr val="accent6"/>
          </a:lnRef>
          <a:fillRef idx="0">
            <a:schemeClr val="accent6"/>
          </a:fillRef>
          <a:effectRef idx="0">
            <a:schemeClr val="accent6"/>
          </a:effectRef>
          <a:fontRef idx="minor">
            <a:schemeClr val="tx1"/>
          </a:fontRef>
        </p:style>
      </p:cxnSp>
      <p:sp>
        <p:nvSpPr>
          <p:cNvPr id="26" name="TextBox 25">
            <a:extLst>
              <a:ext uri="{FF2B5EF4-FFF2-40B4-BE49-F238E27FC236}">
                <a16:creationId xmlns:a16="http://schemas.microsoft.com/office/drawing/2014/main" id="{DFADF238-E18F-4DEC-BF2C-E7070EAE2D4F}"/>
              </a:ext>
            </a:extLst>
          </p:cNvPr>
          <p:cNvSpPr txBox="1"/>
          <p:nvPr/>
        </p:nvSpPr>
        <p:spPr>
          <a:xfrm>
            <a:off x="7806044" y="6236117"/>
            <a:ext cx="660417" cy="369332"/>
          </a:xfrm>
          <a:prstGeom prst="rect">
            <a:avLst/>
          </a:prstGeom>
          <a:noFill/>
        </p:spPr>
        <p:txBody>
          <a:bodyPr wrap="square" rtlCol="0">
            <a:spAutoFit/>
          </a:bodyPr>
          <a:lstStyle/>
          <a:p>
            <a:r>
              <a:rPr lang="en-US" dirty="0"/>
              <a:t>h0</a:t>
            </a:r>
          </a:p>
        </p:txBody>
      </p:sp>
      <p:sp>
        <p:nvSpPr>
          <p:cNvPr id="27" name="TextBox 26">
            <a:extLst>
              <a:ext uri="{FF2B5EF4-FFF2-40B4-BE49-F238E27FC236}">
                <a16:creationId xmlns:a16="http://schemas.microsoft.com/office/drawing/2014/main" id="{358AA363-0851-4460-BB8D-2BAF30CFDDFF}"/>
              </a:ext>
            </a:extLst>
          </p:cNvPr>
          <p:cNvSpPr txBox="1"/>
          <p:nvPr/>
        </p:nvSpPr>
        <p:spPr>
          <a:xfrm>
            <a:off x="1280438" y="6236117"/>
            <a:ext cx="660417" cy="369332"/>
          </a:xfrm>
          <a:prstGeom prst="rect">
            <a:avLst/>
          </a:prstGeom>
          <a:noFill/>
        </p:spPr>
        <p:txBody>
          <a:bodyPr wrap="square" rtlCol="0">
            <a:spAutoFit/>
          </a:bodyPr>
          <a:lstStyle/>
          <a:p>
            <a:r>
              <a:rPr lang="en-US" dirty="0"/>
              <a:t>h0</a:t>
            </a:r>
          </a:p>
        </p:txBody>
      </p:sp>
    </p:spTree>
    <p:extLst>
      <p:ext uri="{BB962C8B-B14F-4D97-AF65-F5344CB8AC3E}">
        <p14:creationId xmlns:p14="http://schemas.microsoft.com/office/powerpoint/2010/main" val="33707136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a:xfrm>
            <a:off x="308344" y="1176094"/>
            <a:ext cx="9273278" cy="470262"/>
          </a:xfrm>
        </p:spPr>
        <p:txBody>
          <a:bodyPr/>
          <a:lstStyle/>
          <a:p>
            <a:pPr algn="ctr"/>
            <a:r>
              <a:rPr lang="fa-IR" dirty="0"/>
              <a:t>آیا در شلنگ آب حرکت می‌کند؟‌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grpSp>
        <p:nvGrpSpPr>
          <p:cNvPr id="8" name="Group 7">
            <a:extLst>
              <a:ext uri="{FF2B5EF4-FFF2-40B4-BE49-F238E27FC236}">
                <a16:creationId xmlns:a16="http://schemas.microsoft.com/office/drawing/2014/main" id="{7E6A8005-688B-4FC4-8F2C-4A58E2515FE6}"/>
              </a:ext>
            </a:extLst>
          </p:cNvPr>
          <p:cNvGrpSpPr/>
          <p:nvPr/>
        </p:nvGrpSpPr>
        <p:grpSpPr>
          <a:xfrm>
            <a:off x="1333733" y="4663209"/>
            <a:ext cx="2330688" cy="1942240"/>
            <a:chOff x="1527048" y="3200400"/>
            <a:chExt cx="1645920" cy="1371600"/>
          </a:xfrm>
        </p:grpSpPr>
        <p:sp>
          <p:nvSpPr>
            <p:cNvPr id="11" name="Trapezoid 10">
              <a:extLst>
                <a:ext uri="{FF2B5EF4-FFF2-40B4-BE49-F238E27FC236}">
                  <a16:creationId xmlns:a16="http://schemas.microsoft.com/office/drawing/2014/main" id="{D0983CC0-0D56-495E-A8B8-00731A3C766E}"/>
                </a:ext>
              </a:extLst>
            </p:cNvPr>
            <p:cNvSpPr/>
            <p:nvPr/>
          </p:nvSpPr>
          <p:spPr>
            <a:xfrm flipV="1">
              <a:off x="1527048" y="3200400"/>
              <a:ext cx="1645920" cy="1371600"/>
            </a:xfrm>
            <a:prstGeom prst="trapezoid">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rapezoid 11">
              <a:extLst>
                <a:ext uri="{FF2B5EF4-FFF2-40B4-BE49-F238E27FC236}">
                  <a16:creationId xmlns:a16="http://schemas.microsoft.com/office/drawing/2014/main" id="{3934280C-4142-4194-9D0E-89EAD28F88CE}"/>
                </a:ext>
              </a:extLst>
            </p:cNvPr>
            <p:cNvSpPr/>
            <p:nvPr/>
          </p:nvSpPr>
          <p:spPr>
            <a:xfrm flipV="1">
              <a:off x="1642228" y="3568638"/>
              <a:ext cx="1422603" cy="1003362"/>
            </a:xfrm>
            <a:prstGeom prst="trapezoid">
              <a:avLst/>
            </a:prstGeom>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9" name="Arc 8">
            <a:extLst>
              <a:ext uri="{FF2B5EF4-FFF2-40B4-BE49-F238E27FC236}">
                <a16:creationId xmlns:a16="http://schemas.microsoft.com/office/drawing/2014/main" id="{72A8DBCC-4EE7-46B8-BA45-0306CC8D38A2}"/>
              </a:ext>
            </a:extLst>
          </p:cNvPr>
          <p:cNvSpPr/>
          <p:nvPr/>
        </p:nvSpPr>
        <p:spPr>
          <a:xfrm>
            <a:off x="1333733" y="3744786"/>
            <a:ext cx="2330688" cy="2070217"/>
          </a:xfrm>
          <a:prstGeom prst="arc">
            <a:avLst>
              <a:gd name="adj1" fmla="val 11156812"/>
              <a:gd name="adj2" fmla="val 21228738"/>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4" name="Group 13">
            <a:extLst>
              <a:ext uri="{FF2B5EF4-FFF2-40B4-BE49-F238E27FC236}">
                <a16:creationId xmlns:a16="http://schemas.microsoft.com/office/drawing/2014/main" id="{80FCA0AF-FEC1-48F6-B78F-0111476DAF89}"/>
              </a:ext>
            </a:extLst>
          </p:cNvPr>
          <p:cNvGrpSpPr/>
          <p:nvPr/>
        </p:nvGrpSpPr>
        <p:grpSpPr>
          <a:xfrm>
            <a:off x="5875822" y="2926327"/>
            <a:ext cx="2330688" cy="2860663"/>
            <a:chOff x="1527048" y="2551814"/>
            <a:chExt cx="1645920" cy="2020186"/>
          </a:xfrm>
        </p:grpSpPr>
        <p:grpSp>
          <p:nvGrpSpPr>
            <p:cNvPr id="15" name="Group 14">
              <a:extLst>
                <a:ext uri="{FF2B5EF4-FFF2-40B4-BE49-F238E27FC236}">
                  <a16:creationId xmlns:a16="http://schemas.microsoft.com/office/drawing/2014/main" id="{5F9E6FDE-D3F4-4799-9413-AAEB149041B8}"/>
                </a:ext>
              </a:extLst>
            </p:cNvPr>
            <p:cNvGrpSpPr/>
            <p:nvPr/>
          </p:nvGrpSpPr>
          <p:grpSpPr>
            <a:xfrm>
              <a:off x="1527048" y="3200400"/>
              <a:ext cx="1645920" cy="1371600"/>
              <a:chOff x="1527048" y="3200400"/>
              <a:chExt cx="1645920" cy="1371600"/>
            </a:xfrm>
          </p:grpSpPr>
          <p:sp>
            <p:nvSpPr>
              <p:cNvPr id="17" name="Trapezoid 16">
                <a:extLst>
                  <a:ext uri="{FF2B5EF4-FFF2-40B4-BE49-F238E27FC236}">
                    <a16:creationId xmlns:a16="http://schemas.microsoft.com/office/drawing/2014/main" id="{037A1465-C1CA-4E20-A47C-6E668EDDA317}"/>
                  </a:ext>
                </a:extLst>
              </p:cNvPr>
              <p:cNvSpPr/>
              <p:nvPr/>
            </p:nvSpPr>
            <p:spPr>
              <a:xfrm flipV="1">
                <a:off x="1527048" y="3200400"/>
                <a:ext cx="1645920" cy="1371600"/>
              </a:xfrm>
              <a:prstGeom prst="trapezoid">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Trapezoid 17">
                <a:extLst>
                  <a:ext uri="{FF2B5EF4-FFF2-40B4-BE49-F238E27FC236}">
                    <a16:creationId xmlns:a16="http://schemas.microsoft.com/office/drawing/2014/main" id="{E63987A7-3659-4B6F-8CB2-52650F60DD7C}"/>
                  </a:ext>
                </a:extLst>
              </p:cNvPr>
              <p:cNvSpPr/>
              <p:nvPr/>
            </p:nvSpPr>
            <p:spPr>
              <a:xfrm flipV="1">
                <a:off x="1716695" y="3881053"/>
                <a:ext cx="1267799" cy="690947"/>
              </a:xfrm>
              <a:prstGeom prst="trapezoid">
                <a:avLst/>
              </a:prstGeom>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6" name="Arc 15">
              <a:extLst>
                <a:ext uri="{FF2B5EF4-FFF2-40B4-BE49-F238E27FC236}">
                  <a16:creationId xmlns:a16="http://schemas.microsoft.com/office/drawing/2014/main" id="{0AAC2DCA-7CBD-4FD4-A7FC-81869EDD7D75}"/>
                </a:ext>
              </a:extLst>
            </p:cNvPr>
            <p:cNvSpPr/>
            <p:nvPr/>
          </p:nvSpPr>
          <p:spPr>
            <a:xfrm>
              <a:off x="1527048" y="2551814"/>
              <a:ext cx="1645920" cy="1461977"/>
            </a:xfrm>
            <a:prstGeom prst="arc">
              <a:avLst>
                <a:gd name="adj1" fmla="val 11156812"/>
                <a:gd name="adj2" fmla="val 21228738"/>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cxnSp>
        <p:nvCxnSpPr>
          <p:cNvPr id="3" name="Straight Connector 2">
            <a:extLst>
              <a:ext uri="{FF2B5EF4-FFF2-40B4-BE49-F238E27FC236}">
                <a16:creationId xmlns:a16="http://schemas.microsoft.com/office/drawing/2014/main" id="{ADC1EEE9-6BBA-4F52-9520-5971F7E086B9}"/>
              </a:ext>
            </a:extLst>
          </p:cNvPr>
          <p:cNvCxnSpPr>
            <a:cxnSpLocks/>
          </p:cNvCxnSpPr>
          <p:nvPr/>
        </p:nvCxnSpPr>
        <p:spPr>
          <a:xfrm flipV="1">
            <a:off x="3090672" y="5681906"/>
            <a:ext cx="3346704" cy="800408"/>
          </a:xfrm>
          <a:prstGeom prst="line">
            <a:avLst/>
          </a:prstGeom>
          <a:ln w="177800"/>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A102FF53-DEB6-4F45-B596-F6144070DB4D}"/>
              </a:ext>
            </a:extLst>
          </p:cNvPr>
          <p:cNvCxnSpPr>
            <a:cxnSpLocks/>
            <a:stCxn id="18" idx="0"/>
          </p:cNvCxnSpPr>
          <p:nvPr/>
        </p:nvCxnSpPr>
        <p:spPr>
          <a:xfrm flipH="1">
            <a:off x="7040885" y="5786990"/>
            <a:ext cx="1112" cy="818459"/>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FEDA38A-AE20-4603-9A74-0AC7EB5B6792}"/>
              </a:ext>
            </a:extLst>
          </p:cNvPr>
          <p:cNvCxnSpPr>
            <a:cxnSpLocks/>
          </p:cNvCxnSpPr>
          <p:nvPr/>
        </p:nvCxnSpPr>
        <p:spPr>
          <a:xfrm flipH="1">
            <a:off x="4362452" y="5681906"/>
            <a:ext cx="880684" cy="282013"/>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28" name="TextBox 27">
            <a:extLst>
              <a:ext uri="{FF2B5EF4-FFF2-40B4-BE49-F238E27FC236}">
                <a16:creationId xmlns:a16="http://schemas.microsoft.com/office/drawing/2014/main" id="{72E8CE53-EECC-413B-8EDC-F7346B6D00E7}"/>
              </a:ext>
            </a:extLst>
          </p:cNvPr>
          <p:cNvSpPr txBox="1"/>
          <p:nvPr/>
        </p:nvSpPr>
        <p:spPr>
          <a:xfrm>
            <a:off x="7111839" y="6011553"/>
            <a:ext cx="660417" cy="369332"/>
          </a:xfrm>
          <a:prstGeom prst="rect">
            <a:avLst/>
          </a:prstGeom>
          <a:noFill/>
        </p:spPr>
        <p:txBody>
          <a:bodyPr wrap="square" rtlCol="0">
            <a:spAutoFit/>
          </a:bodyPr>
          <a:lstStyle/>
          <a:p>
            <a:r>
              <a:rPr lang="en-US" dirty="0"/>
              <a:t>h1</a:t>
            </a:r>
          </a:p>
        </p:txBody>
      </p:sp>
      <p:sp>
        <p:nvSpPr>
          <p:cNvPr id="37" name="TextBox 36">
            <a:extLst>
              <a:ext uri="{FF2B5EF4-FFF2-40B4-BE49-F238E27FC236}">
                <a16:creationId xmlns:a16="http://schemas.microsoft.com/office/drawing/2014/main" id="{B1BD4AB5-F00A-460B-B83B-A482C7728393}"/>
              </a:ext>
            </a:extLst>
          </p:cNvPr>
          <p:cNvSpPr txBox="1"/>
          <p:nvPr/>
        </p:nvSpPr>
        <p:spPr>
          <a:xfrm>
            <a:off x="1310689" y="6236117"/>
            <a:ext cx="660417" cy="369332"/>
          </a:xfrm>
          <a:prstGeom prst="rect">
            <a:avLst/>
          </a:prstGeom>
          <a:noFill/>
        </p:spPr>
        <p:txBody>
          <a:bodyPr wrap="square" rtlCol="0">
            <a:spAutoFit/>
          </a:bodyPr>
          <a:lstStyle/>
          <a:p>
            <a:r>
              <a:rPr lang="en-US" dirty="0"/>
              <a:t>h0</a:t>
            </a:r>
          </a:p>
        </p:txBody>
      </p:sp>
    </p:spTree>
    <p:extLst>
      <p:ext uri="{BB962C8B-B14F-4D97-AF65-F5344CB8AC3E}">
        <p14:creationId xmlns:p14="http://schemas.microsoft.com/office/powerpoint/2010/main" val="27374352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a:xfrm>
            <a:off x="308344" y="1176094"/>
            <a:ext cx="9273278" cy="470262"/>
          </a:xfrm>
        </p:spPr>
        <p:txBody>
          <a:bodyPr/>
          <a:lstStyle/>
          <a:p>
            <a:pPr algn="ctr"/>
            <a:r>
              <a:rPr lang="fa-IR" dirty="0"/>
              <a:t>آیا در شلنگ آب حرکت می‌کند؟‌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grpSp>
        <p:nvGrpSpPr>
          <p:cNvPr id="7" name="Group 6">
            <a:extLst>
              <a:ext uri="{FF2B5EF4-FFF2-40B4-BE49-F238E27FC236}">
                <a16:creationId xmlns:a16="http://schemas.microsoft.com/office/drawing/2014/main" id="{CBB55960-D16B-4E36-9F19-8F00AFD7BAC7}"/>
              </a:ext>
            </a:extLst>
          </p:cNvPr>
          <p:cNvGrpSpPr/>
          <p:nvPr/>
        </p:nvGrpSpPr>
        <p:grpSpPr>
          <a:xfrm>
            <a:off x="1333733" y="3744786"/>
            <a:ext cx="2330688" cy="2860663"/>
            <a:chOff x="1527048" y="2551814"/>
            <a:chExt cx="1645920" cy="2020186"/>
          </a:xfrm>
        </p:grpSpPr>
        <p:grpSp>
          <p:nvGrpSpPr>
            <p:cNvPr id="8" name="Group 7">
              <a:extLst>
                <a:ext uri="{FF2B5EF4-FFF2-40B4-BE49-F238E27FC236}">
                  <a16:creationId xmlns:a16="http://schemas.microsoft.com/office/drawing/2014/main" id="{7E6A8005-688B-4FC4-8F2C-4A58E2515FE6}"/>
                </a:ext>
              </a:extLst>
            </p:cNvPr>
            <p:cNvGrpSpPr/>
            <p:nvPr/>
          </p:nvGrpSpPr>
          <p:grpSpPr>
            <a:xfrm>
              <a:off x="1527048" y="3200400"/>
              <a:ext cx="1645920" cy="1371600"/>
              <a:chOff x="1527048" y="3200400"/>
              <a:chExt cx="1645920" cy="1371600"/>
            </a:xfrm>
          </p:grpSpPr>
          <p:sp>
            <p:nvSpPr>
              <p:cNvPr id="11" name="Trapezoid 10">
                <a:extLst>
                  <a:ext uri="{FF2B5EF4-FFF2-40B4-BE49-F238E27FC236}">
                    <a16:creationId xmlns:a16="http://schemas.microsoft.com/office/drawing/2014/main" id="{D0983CC0-0D56-495E-A8B8-00731A3C766E}"/>
                  </a:ext>
                </a:extLst>
              </p:cNvPr>
              <p:cNvSpPr/>
              <p:nvPr/>
            </p:nvSpPr>
            <p:spPr>
              <a:xfrm flipV="1">
                <a:off x="1527048" y="3200400"/>
                <a:ext cx="1645920" cy="1371600"/>
              </a:xfrm>
              <a:prstGeom prst="trapezoid">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rapezoid 11">
                <a:extLst>
                  <a:ext uri="{FF2B5EF4-FFF2-40B4-BE49-F238E27FC236}">
                    <a16:creationId xmlns:a16="http://schemas.microsoft.com/office/drawing/2014/main" id="{3934280C-4142-4194-9D0E-89EAD28F88CE}"/>
                  </a:ext>
                </a:extLst>
              </p:cNvPr>
              <p:cNvSpPr/>
              <p:nvPr/>
            </p:nvSpPr>
            <p:spPr>
              <a:xfrm flipV="1">
                <a:off x="1611906" y="3450136"/>
                <a:ext cx="1472297" cy="1121864"/>
              </a:xfrm>
              <a:prstGeom prst="trapezoid">
                <a:avLst/>
              </a:prstGeom>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9" name="Arc 8">
              <a:extLst>
                <a:ext uri="{FF2B5EF4-FFF2-40B4-BE49-F238E27FC236}">
                  <a16:creationId xmlns:a16="http://schemas.microsoft.com/office/drawing/2014/main" id="{72A8DBCC-4EE7-46B8-BA45-0306CC8D38A2}"/>
                </a:ext>
              </a:extLst>
            </p:cNvPr>
            <p:cNvSpPr/>
            <p:nvPr/>
          </p:nvSpPr>
          <p:spPr>
            <a:xfrm>
              <a:off x="1527048" y="2551814"/>
              <a:ext cx="1645920" cy="1461977"/>
            </a:xfrm>
            <a:prstGeom prst="arc">
              <a:avLst>
                <a:gd name="adj1" fmla="val 11156812"/>
                <a:gd name="adj2" fmla="val 21228738"/>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F9E6FDE-D3F4-4799-9413-AAEB149041B8}"/>
              </a:ext>
            </a:extLst>
          </p:cNvPr>
          <p:cNvGrpSpPr/>
          <p:nvPr/>
        </p:nvGrpSpPr>
        <p:grpSpPr>
          <a:xfrm>
            <a:off x="5946495" y="2926824"/>
            <a:ext cx="2330688" cy="1942240"/>
            <a:chOff x="1527048" y="3200400"/>
            <a:chExt cx="1645920" cy="1371600"/>
          </a:xfrm>
        </p:grpSpPr>
        <p:sp>
          <p:nvSpPr>
            <p:cNvPr id="17" name="Trapezoid 16">
              <a:extLst>
                <a:ext uri="{FF2B5EF4-FFF2-40B4-BE49-F238E27FC236}">
                  <a16:creationId xmlns:a16="http://schemas.microsoft.com/office/drawing/2014/main" id="{037A1465-C1CA-4E20-A47C-6E668EDDA317}"/>
                </a:ext>
              </a:extLst>
            </p:cNvPr>
            <p:cNvSpPr/>
            <p:nvPr/>
          </p:nvSpPr>
          <p:spPr>
            <a:xfrm flipV="1">
              <a:off x="1527048" y="3200400"/>
              <a:ext cx="1645920" cy="1371600"/>
            </a:xfrm>
            <a:prstGeom prst="trapezoid">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Trapezoid 17">
              <a:extLst>
                <a:ext uri="{FF2B5EF4-FFF2-40B4-BE49-F238E27FC236}">
                  <a16:creationId xmlns:a16="http://schemas.microsoft.com/office/drawing/2014/main" id="{E63987A7-3659-4B6F-8CB2-52650F60DD7C}"/>
                </a:ext>
              </a:extLst>
            </p:cNvPr>
            <p:cNvSpPr/>
            <p:nvPr/>
          </p:nvSpPr>
          <p:spPr>
            <a:xfrm flipV="1">
              <a:off x="1814185" y="4269465"/>
              <a:ext cx="1069690" cy="302535"/>
            </a:xfrm>
            <a:prstGeom prst="trapezoid">
              <a:avLst/>
            </a:prstGeom>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6" name="Arc 15">
            <a:extLst>
              <a:ext uri="{FF2B5EF4-FFF2-40B4-BE49-F238E27FC236}">
                <a16:creationId xmlns:a16="http://schemas.microsoft.com/office/drawing/2014/main" id="{0AAC2DCA-7CBD-4FD4-A7FC-81869EDD7D75}"/>
              </a:ext>
            </a:extLst>
          </p:cNvPr>
          <p:cNvSpPr/>
          <p:nvPr/>
        </p:nvSpPr>
        <p:spPr>
          <a:xfrm>
            <a:off x="5946495" y="2008401"/>
            <a:ext cx="2330688" cy="2070217"/>
          </a:xfrm>
          <a:prstGeom prst="arc">
            <a:avLst>
              <a:gd name="adj1" fmla="val 11156812"/>
              <a:gd name="adj2" fmla="val 21228738"/>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DC1EEE9-6BBA-4F52-9520-5971F7E086B9}"/>
              </a:ext>
            </a:extLst>
          </p:cNvPr>
          <p:cNvCxnSpPr>
            <a:cxnSpLocks/>
          </p:cNvCxnSpPr>
          <p:nvPr/>
        </p:nvCxnSpPr>
        <p:spPr>
          <a:xfrm flipV="1">
            <a:off x="3108960" y="4663210"/>
            <a:ext cx="3511296" cy="1819104"/>
          </a:xfrm>
          <a:prstGeom prst="line">
            <a:avLst/>
          </a:prstGeom>
          <a:ln w="177800"/>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A102FF53-DEB6-4F45-B596-F6144070DB4D}"/>
              </a:ext>
            </a:extLst>
          </p:cNvPr>
          <p:cNvCxnSpPr>
            <a:cxnSpLocks/>
            <a:stCxn id="18" idx="0"/>
          </p:cNvCxnSpPr>
          <p:nvPr/>
        </p:nvCxnSpPr>
        <p:spPr>
          <a:xfrm>
            <a:off x="7110454" y="4869064"/>
            <a:ext cx="1386" cy="1736385"/>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FEDA38A-AE20-4603-9A74-0AC7EB5B6792}"/>
              </a:ext>
            </a:extLst>
          </p:cNvPr>
          <p:cNvCxnSpPr>
            <a:cxnSpLocks/>
          </p:cNvCxnSpPr>
          <p:nvPr/>
        </p:nvCxnSpPr>
        <p:spPr>
          <a:xfrm flipH="1">
            <a:off x="4223601" y="4779894"/>
            <a:ext cx="1313526" cy="707273"/>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28" name="TextBox 27">
            <a:extLst>
              <a:ext uri="{FF2B5EF4-FFF2-40B4-BE49-F238E27FC236}">
                <a16:creationId xmlns:a16="http://schemas.microsoft.com/office/drawing/2014/main" id="{72E8CE53-EECC-413B-8EDC-F7346B6D00E7}"/>
              </a:ext>
            </a:extLst>
          </p:cNvPr>
          <p:cNvSpPr txBox="1"/>
          <p:nvPr/>
        </p:nvSpPr>
        <p:spPr>
          <a:xfrm>
            <a:off x="7166518" y="5602821"/>
            <a:ext cx="660417" cy="369332"/>
          </a:xfrm>
          <a:prstGeom prst="rect">
            <a:avLst/>
          </a:prstGeom>
          <a:noFill/>
        </p:spPr>
        <p:txBody>
          <a:bodyPr wrap="square" rtlCol="0">
            <a:spAutoFit/>
          </a:bodyPr>
          <a:lstStyle/>
          <a:p>
            <a:r>
              <a:rPr lang="en-US" dirty="0"/>
              <a:t>h2</a:t>
            </a:r>
          </a:p>
        </p:txBody>
      </p:sp>
      <p:sp>
        <p:nvSpPr>
          <p:cNvPr id="39" name="TextBox 38">
            <a:extLst>
              <a:ext uri="{FF2B5EF4-FFF2-40B4-BE49-F238E27FC236}">
                <a16:creationId xmlns:a16="http://schemas.microsoft.com/office/drawing/2014/main" id="{7E8550DF-3046-42C5-8BDC-A28386CD6719}"/>
              </a:ext>
            </a:extLst>
          </p:cNvPr>
          <p:cNvSpPr txBox="1"/>
          <p:nvPr/>
        </p:nvSpPr>
        <p:spPr>
          <a:xfrm>
            <a:off x="1328200" y="6236118"/>
            <a:ext cx="660417" cy="369332"/>
          </a:xfrm>
          <a:prstGeom prst="rect">
            <a:avLst/>
          </a:prstGeom>
          <a:noFill/>
        </p:spPr>
        <p:txBody>
          <a:bodyPr wrap="square" rtlCol="0">
            <a:spAutoFit/>
          </a:bodyPr>
          <a:lstStyle/>
          <a:p>
            <a:r>
              <a:rPr lang="en-US" dirty="0"/>
              <a:t>h0</a:t>
            </a:r>
          </a:p>
        </p:txBody>
      </p:sp>
    </p:spTree>
    <p:extLst>
      <p:ext uri="{BB962C8B-B14F-4D97-AF65-F5344CB8AC3E}">
        <p14:creationId xmlns:p14="http://schemas.microsoft.com/office/powerpoint/2010/main" val="36478900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a:xfrm>
            <a:off x="308344" y="1176094"/>
            <a:ext cx="9273278" cy="470262"/>
          </a:xfrm>
        </p:spPr>
        <p:txBody>
          <a:bodyPr/>
          <a:lstStyle/>
          <a:p>
            <a:pPr algn="ctr"/>
            <a:r>
              <a:rPr lang="fa-IR" dirty="0"/>
              <a:t>آیا در شلنگ آب حرکت می‌کند؟‌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grpSp>
        <p:nvGrpSpPr>
          <p:cNvPr id="7" name="Group 6">
            <a:extLst>
              <a:ext uri="{FF2B5EF4-FFF2-40B4-BE49-F238E27FC236}">
                <a16:creationId xmlns:a16="http://schemas.microsoft.com/office/drawing/2014/main" id="{CBB55960-D16B-4E36-9F19-8F00AFD7BAC7}"/>
              </a:ext>
            </a:extLst>
          </p:cNvPr>
          <p:cNvGrpSpPr/>
          <p:nvPr/>
        </p:nvGrpSpPr>
        <p:grpSpPr>
          <a:xfrm>
            <a:off x="1652097" y="1993595"/>
            <a:ext cx="2330688" cy="2860663"/>
            <a:chOff x="1527048" y="2551814"/>
            <a:chExt cx="1645920" cy="2020186"/>
          </a:xfrm>
        </p:grpSpPr>
        <p:grpSp>
          <p:nvGrpSpPr>
            <p:cNvPr id="8" name="Group 7">
              <a:extLst>
                <a:ext uri="{FF2B5EF4-FFF2-40B4-BE49-F238E27FC236}">
                  <a16:creationId xmlns:a16="http://schemas.microsoft.com/office/drawing/2014/main" id="{7E6A8005-688B-4FC4-8F2C-4A58E2515FE6}"/>
                </a:ext>
              </a:extLst>
            </p:cNvPr>
            <p:cNvGrpSpPr/>
            <p:nvPr/>
          </p:nvGrpSpPr>
          <p:grpSpPr>
            <a:xfrm>
              <a:off x="1527048" y="3200400"/>
              <a:ext cx="1645920" cy="1371600"/>
              <a:chOff x="1527048" y="3200400"/>
              <a:chExt cx="1645920" cy="1371600"/>
            </a:xfrm>
          </p:grpSpPr>
          <p:sp>
            <p:nvSpPr>
              <p:cNvPr id="11" name="Trapezoid 10">
                <a:extLst>
                  <a:ext uri="{FF2B5EF4-FFF2-40B4-BE49-F238E27FC236}">
                    <a16:creationId xmlns:a16="http://schemas.microsoft.com/office/drawing/2014/main" id="{D0983CC0-0D56-495E-A8B8-00731A3C766E}"/>
                  </a:ext>
                </a:extLst>
              </p:cNvPr>
              <p:cNvSpPr/>
              <p:nvPr/>
            </p:nvSpPr>
            <p:spPr>
              <a:xfrm flipV="1">
                <a:off x="1527048" y="3200400"/>
                <a:ext cx="1645920" cy="1371600"/>
              </a:xfrm>
              <a:prstGeom prst="trapezoid">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rapezoid 11">
                <a:extLst>
                  <a:ext uri="{FF2B5EF4-FFF2-40B4-BE49-F238E27FC236}">
                    <a16:creationId xmlns:a16="http://schemas.microsoft.com/office/drawing/2014/main" id="{3934280C-4142-4194-9D0E-89EAD28F88CE}"/>
                  </a:ext>
                </a:extLst>
              </p:cNvPr>
              <p:cNvSpPr/>
              <p:nvPr/>
            </p:nvSpPr>
            <p:spPr>
              <a:xfrm flipV="1">
                <a:off x="1665380" y="3694176"/>
                <a:ext cx="1364000" cy="877824"/>
              </a:xfrm>
              <a:prstGeom prst="trapezoid">
                <a:avLst/>
              </a:prstGeom>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9" name="Arc 8">
              <a:extLst>
                <a:ext uri="{FF2B5EF4-FFF2-40B4-BE49-F238E27FC236}">
                  <a16:creationId xmlns:a16="http://schemas.microsoft.com/office/drawing/2014/main" id="{72A8DBCC-4EE7-46B8-BA45-0306CC8D38A2}"/>
                </a:ext>
              </a:extLst>
            </p:cNvPr>
            <p:cNvSpPr/>
            <p:nvPr/>
          </p:nvSpPr>
          <p:spPr>
            <a:xfrm>
              <a:off x="1527048" y="2551814"/>
              <a:ext cx="1645920" cy="1461977"/>
            </a:xfrm>
            <a:prstGeom prst="arc">
              <a:avLst>
                <a:gd name="adj1" fmla="val 11156812"/>
                <a:gd name="adj2" fmla="val 21228738"/>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0FCA0AF-FEC1-48F6-B78F-0111476DAF89}"/>
              </a:ext>
            </a:extLst>
          </p:cNvPr>
          <p:cNvGrpSpPr/>
          <p:nvPr/>
        </p:nvGrpSpPr>
        <p:grpSpPr>
          <a:xfrm>
            <a:off x="5946495" y="2008401"/>
            <a:ext cx="2330688" cy="2860663"/>
            <a:chOff x="1527048" y="2551814"/>
            <a:chExt cx="1645920" cy="2020186"/>
          </a:xfrm>
        </p:grpSpPr>
        <p:grpSp>
          <p:nvGrpSpPr>
            <p:cNvPr id="15" name="Group 14">
              <a:extLst>
                <a:ext uri="{FF2B5EF4-FFF2-40B4-BE49-F238E27FC236}">
                  <a16:creationId xmlns:a16="http://schemas.microsoft.com/office/drawing/2014/main" id="{5F9E6FDE-D3F4-4799-9413-AAEB149041B8}"/>
                </a:ext>
              </a:extLst>
            </p:cNvPr>
            <p:cNvGrpSpPr/>
            <p:nvPr/>
          </p:nvGrpSpPr>
          <p:grpSpPr>
            <a:xfrm>
              <a:off x="1527048" y="3200400"/>
              <a:ext cx="1645920" cy="1371600"/>
              <a:chOff x="1527048" y="3200400"/>
              <a:chExt cx="1645920" cy="1371600"/>
            </a:xfrm>
          </p:grpSpPr>
          <p:sp>
            <p:nvSpPr>
              <p:cNvPr id="17" name="Trapezoid 16">
                <a:extLst>
                  <a:ext uri="{FF2B5EF4-FFF2-40B4-BE49-F238E27FC236}">
                    <a16:creationId xmlns:a16="http://schemas.microsoft.com/office/drawing/2014/main" id="{037A1465-C1CA-4E20-A47C-6E668EDDA317}"/>
                  </a:ext>
                </a:extLst>
              </p:cNvPr>
              <p:cNvSpPr/>
              <p:nvPr/>
            </p:nvSpPr>
            <p:spPr>
              <a:xfrm flipV="1">
                <a:off x="1527048" y="3200400"/>
                <a:ext cx="1645920" cy="1371600"/>
              </a:xfrm>
              <a:prstGeom prst="trapezoid">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Trapezoid 17">
                <a:extLst>
                  <a:ext uri="{FF2B5EF4-FFF2-40B4-BE49-F238E27FC236}">
                    <a16:creationId xmlns:a16="http://schemas.microsoft.com/office/drawing/2014/main" id="{E63987A7-3659-4B6F-8CB2-52650F60DD7C}"/>
                  </a:ext>
                </a:extLst>
              </p:cNvPr>
              <p:cNvSpPr/>
              <p:nvPr/>
            </p:nvSpPr>
            <p:spPr>
              <a:xfrm flipV="1">
                <a:off x="1670636" y="3694176"/>
                <a:ext cx="1356426" cy="877824"/>
              </a:xfrm>
              <a:prstGeom prst="trapezoid">
                <a:avLst/>
              </a:prstGeom>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6" name="Arc 15">
              <a:extLst>
                <a:ext uri="{FF2B5EF4-FFF2-40B4-BE49-F238E27FC236}">
                  <a16:creationId xmlns:a16="http://schemas.microsoft.com/office/drawing/2014/main" id="{0AAC2DCA-7CBD-4FD4-A7FC-81869EDD7D75}"/>
                </a:ext>
              </a:extLst>
            </p:cNvPr>
            <p:cNvSpPr/>
            <p:nvPr/>
          </p:nvSpPr>
          <p:spPr>
            <a:xfrm>
              <a:off x="1527048" y="2551814"/>
              <a:ext cx="1645920" cy="1461977"/>
            </a:xfrm>
            <a:prstGeom prst="arc">
              <a:avLst>
                <a:gd name="adj1" fmla="val 11156812"/>
                <a:gd name="adj2" fmla="val 21228738"/>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cxnSp>
        <p:nvCxnSpPr>
          <p:cNvPr id="3" name="Straight Connector 2">
            <a:extLst>
              <a:ext uri="{FF2B5EF4-FFF2-40B4-BE49-F238E27FC236}">
                <a16:creationId xmlns:a16="http://schemas.microsoft.com/office/drawing/2014/main" id="{ADC1EEE9-6BBA-4F52-9520-5971F7E086B9}"/>
              </a:ext>
            </a:extLst>
          </p:cNvPr>
          <p:cNvCxnSpPr>
            <a:cxnSpLocks/>
          </p:cNvCxnSpPr>
          <p:nvPr/>
        </p:nvCxnSpPr>
        <p:spPr>
          <a:xfrm>
            <a:off x="3427012" y="4681728"/>
            <a:ext cx="3034748" cy="0"/>
          </a:xfrm>
          <a:prstGeom prst="line">
            <a:avLst/>
          </a:prstGeom>
          <a:ln w="177800"/>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A102FF53-DEB6-4F45-B596-F6144070DB4D}"/>
              </a:ext>
            </a:extLst>
          </p:cNvPr>
          <p:cNvCxnSpPr>
            <a:cxnSpLocks/>
            <a:stCxn id="18" idx="0"/>
          </p:cNvCxnSpPr>
          <p:nvPr/>
        </p:nvCxnSpPr>
        <p:spPr>
          <a:xfrm>
            <a:off x="7110198" y="4869064"/>
            <a:ext cx="1643" cy="1736385"/>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2E8CE53-EECC-413B-8EDC-F7346B6D00E7}"/>
              </a:ext>
            </a:extLst>
          </p:cNvPr>
          <p:cNvSpPr txBox="1"/>
          <p:nvPr/>
        </p:nvSpPr>
        <p:spPr>
          <a:xfrm>
            <a:off x="7166518" y="5602821"/>
            <a:ext cx="660417" cy="369332"/>
          </a:xfrm>
          <a:prstGeom prst="rect">
            <a:avLst/>
          </a:prstGeom>
          <a:noFill/>
        </p:spPr>
        <p:txBody>
          <a:bodyPr wrap="square" rtlCol="0">
            <a:spAutoFit/>
          </a:bodyPr>
          <a:lstStyle/>
          <a:p>
            <a:r>
              <a:rPr lang="en-US" dirty="0"/>
              <a:t>h2</a:t>
            </a:r>
          </a:p>
        </p:txBody>
      </p:sp>
      <p:cxnSp>
        <p:nvCxnSpPr>
          <p:cNvPr id="27" name="Straight Arrow Connector 26">
            <a:extLst>
              <a:ext uri="{FF2B5EF4-FFF2-40B4-BE49-F238E27FC236}">
                <a16:creationId xmlns:a16="http://schemas.microsoft.com/office/drawing/2014/main" id="{DC8A9D0F-BA1A-4822-A74A-DFF60177B456}"/>
              </a:ext>
            </a:extLst>
          </p:cNvPr>
          <p:cNvCxnSpPr>
            <a:cxnSpLocks/>
          </p:cNvCxnSpPr>
          <p:nvPr/>
        </p:nvCxnSpPr>
        <p:spPr>
          <a:xfrm>
            <a:off x="2816055" y="4904488"/>
            <a:ext cx="1386" cy="1736385"/>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212E70A-9DB2-4C5B-B99E-BF0554E2E563}"/>
              </a:ext>
            </a:extLst>
          </p:cNvPr>
          <p:cNvSpPr txBox="1"/>
          <p:nvPr/>
        </p:nvSpPr>
        <p:spPr>
          <a:xfrm>
            <a:off x="2872119" y="5588014"/>
            <a:ext cx="660417" cy="369332"/>
          </a:xfrm>
          <a:prstGeom prst="rect">
            <a:avLst/>
          </a:prstGeom>
          <a:noFill/>
        </p:spPr>
        <p:txBody>
          <a:bodyPr wrap="square" rtlCol="0">
            <a:spAutoFit/>
          </a:bodyPr>
          <a:lstStyle/>
          <a:p>
            <a:r>
              <a:rPr lang="en-US" dirty="0"/>
              <a:t>h2</a:t>
            </a:r>
          </a:p>
        </p:txBody>
      </p:sp>
      <p:cxnSp>
        <p:nvCxnSpPr>
          <p:cNvPr id="32" name="Straight Arrow Connector 31">
            <a:extLst>
              <a:ext uri="{FF2B5EF4-FFF2-40B4-BE49-F238E27FC236}">
                <a16:creationId xmlns:a16="http://schemas.microsoft.com/office/drawing/2014/main" id="{913744B9-2CC3-4F1B-9008-90489534A418}"/>
              </a:ext>
            </a:extLst>
          </p:cNvPr>
          <p:cNvCxnSpPr/>
          <p:nvPr/>
        </p:nvCxnSpPr>
        <p:spPr>
          <a:xfrm>
            <a:off x="4398264" y="4453128"/>
            <a:ext cx="1106424" cy="0"/>
          </a:xfrm>
          <a:prstGeom prst="straightConnector1">
            <a:avLst/>
          </a:prstGeom>
          <a:ln w="57150">
            <a:headEnd type="triangle"/>
            <a:tailEnd type="triangle"/>
          </a:ln>
        </p:spPr>
        <p:style>
          <a:lnRef idx="1">
            <a:schemeClr val="accent5"/>
          </a:lnRef>
          <a:fillRef idx="0">
            <a:schemeClr val="accent5"/>
          </a:fillRef>
          <a:effectRef idx="0">
            <a:schemeClr val="accent5"/>
          </a:effectRef>
          <a:fontRef idx="minor">
            <a:schemeClr val="tx1"/>
          </a:fontRef>
        </p:style>
      </p:cxnSp>
      <p:sp>
        <p:nvSpPr>
          <p:cNvPr id="33" name="TextBox 32">
            <a:extLst>
              <a:ext uri="{FF2B5EF4-FFF2-40B4-BE49-F238E27FC236}">
                <a16:creationId xmlns:a16="http://schemas.microsoft.com/office/drawing/2014/main" id="{BED3CC80-4038-4822-A16E-D47941C53E13}"/>
              </a:ext>
            </a:extLst>
          </p:cNvPr>
          <p:cNvSpPr txBox="1"/>
          <p:nvPr/>
        </p:nvSpPr>
        <p:spPr>
          <a:xfrm>
            <a:off x="4811880" y="4092558"/>
            <a:ext cx="660417"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32772243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a:xfrm>
            <a:off x="308344" y="1176094"/>
            <a:ext cx="9273278" cy="470262"/>
          </a:xfrm>
        </p:spPr>
        <p:txBody>
          <a:bodyPr/>
          <a:lstStyle/>
          <a:p>
            <a:pPr algn="ctr"/>
            <a:r>
              <a:rPr lang="fa-IR" dirty="0"/>
              <a:t>آیا در شلنگ آب حرکت می‌کند؟‌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grpSp>
        <p:nvGrpSpPr>
          <p:cNvPr id="7" name="Group 6">
            <a:extLst>
              <a:ext uri="{FF2B5EF4-FFF2-40B4-BE49-F238E27FC236}">
                <a16:creationId xmlns:a16="http://schemas.microsoft.com/office/drawing/2014/main" id="{CBB55960-D16B-4E36-9F19-8F00AFD7BAC7}"/>
              </a:ext>
            </a:extLst>
          </p:cNvPr>
          <p:cNvGrpSpPr/>
          <p:nvPr/>
        </p:nvGrpSpPr>
        <p:grpSpPr>
          <a:xfrm>
            <a:off x="1652097" y="1993595"/>
            <a:ext cx="2330688" cy="2860663"/>
            <a:chOff x="1527048" y="2551814"/>
            <a:chExt cx="1645920" cy="2020186"/>
          </a:xfrm>
        </p:grpSpPr>
        <p:grpSp>
          <p:nvGrpSpPr>
            <p:cNvPr id="8" name="Group 7">
              <a:extLst>
                <a:ext uri="{FF2B5EF4-FFF2-40B4-BE49-F238E27FC236}">
                  <a16:creationId xmlns:a16="http://schemas.microsoft.com/office/drawing/2014/main" id="{7E6A8005-688B-4FC4-8F2C-4A58E2515FE6}"/>
                </a:ext>
              </a:extLst>
            </p:cNvPr>
            <p:cNvGrpSpPr/>
            <p:nvPr/>
          </p:nvGrpSpPr>
          <p:grpSpPr>
            <a:xfrm>
              <a:off x="1527048" y="3200400"/>
              <a:ext cx="1645920" cy="1371600"/>
              <a:chOff x="1527048" y="3200400"/>
              <a:chExt cx="1645920" cy="1371600"/>
            </a:xfrm>
          </p:grpSpPr>
          <p:sp>
            <p:nvSpPr>
              <p:cNvPr id="11" name="Trapezoid 10">
                <a:extLst>
                  <a:ext uri="{FF2B5EF4-FFF2-40B4-BE49-F238E27FC236}">
                    <a16:creationId xmlns:a16="http://schemas.microsoft.com/office/drawing/2014/main" id="{D0983CC0-0D56-495E-A8B8-00731A3C766E}"/>
                  </a:ext>
                </a:extLst>
              </p:cNvPr>
              <p:cNvSpPr/>
              <p:nvPr/>
            </p:nvSpPr>
            <p:spPr>
              <a:xfrm flipV="1">
                <a:off x="1527048" y="3200400"/>
                <a:ext cx="1645920" cy="1371600"/>
              </a:xfrm>
              <a:prstGeom prst="trapezoid">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rapezoid 11">
                <a:extLst>
                  <a:ext uri="{FF2B5EF4-FFF2-40B4-BE49-F238E27FC236}">
                    <a16:creationId xmlns:a16="http://schemas.microsoft.com/office/drawing/2014/main" id="{3934280C-4142-4194-9D0E-89EAD28F88CE}"/>
                  </a:ext>
                </a:extLst>
              </p:cNvPr>
              <p:cNvSpPr/>
              <p:nvPr/>
            </p:nvSpPr>
            <p:spPr>
              <a:xfrm flipV="1">
                <a:off x="1655064" y="3694176"/>
                <a:ext cx="1389888" cy="877824"/>
              </a:xfrm>
              <a:prstGeom prst="trapezoid">
                <a:avLst/>
              </a:prstGeom>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9" name="Arc 8">
              <a:extLst>
                <a:ext uri="{FF2B5EF4-FFF2-40B4-BE49-F238E27FC236}">
                  <a16:creationId xmlns:a16="http://schemas.microsoft.com/office/drawing/2014/main" id="{72A8DBCC-4EE7-46B8-BA45-0306CC8D38A2}"/>
                </a:ext>
              </a:extLst>
            </p:cNvPr>
            <p:cNvSpPr/>
            <p:nvPr/>
          </p:nvSpPr>
          <p:spPr>
            <a:xfrm>
              <a:off x="1527048" y="2551814"/>
              <a:ext cx="1645920" cy="1461977"/>
            </a:xfrm>
            <a:prstGeom prst="arc">
              <a:avLst>
                <a:gd name="adj1" fmla="val 11156812"/>
                <a:gd name="adj2" fmla="val 21228738"/>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cxnSp>
        <p:nvCxnSpPr>
          <p:cNvPr id="3" name="Straight Connector 2">
            <a:extLst>
              <a:ext uri="{FF2B5EF4-FFF2-40B4-BE49-F238E27FC236}">
                <a16:creationId xmlns:a16="http://schemas.microsoft.com/office/drawing/2014/main" id="{ADC1EEE9-6BBA-4F52-9520-5971F7E086B9}"/>
              </a:ext>
            </a:extLst>
          </p:cNvPr>
          <p:cNvCxnSpPr>
            <a:cxnSpLocks/>
          </p:cNvCxnSpPr>
          <p:nvPr/>
        </p:nvCxnSpPr>
        <p:spPr>
          <a:xfrm>
            <a:off x="3427012" y="4681728"/>
            <a:ext cx="3122644" cy="1006691"/>
          </a:xfrm>
          <a:prstGeom prst="line">
            <a:avLst/>
          </a:prstGeom>
          <a:ln w="177800"/>
        </p:spPr>
        <p:style>
          <a:lnRef idx="1">
            <a:schemeClr val="accent6"/>
          </a:lnRef>
          <a:fillRef idx="0">
            <a:schemeClr val="accent6"/>
          </a:fillRef>
          <a:effectRef idx="0">
            <a:schemeClr val="accent6"/>
          </a:effectRef>
          <a:fontRef idx="minor">
            <a:schemeClr val="tx1"/>
          </a:fontRef>
        </p:style>
      </p:cxnSp>
      <p:cxnSp>
        <p:nvCxnSpPr>
          <p:cNvPr id="27" name="Straight Arrow Connector 26">
            <a:extLst>
              <a:ext uri="{FF2B5EF4-FFF2-40B4-BE49-F238E27FC236}">
                <a16:creationId xmlns:a16="http://schemas.microsoft.com/office/drawing/2014/main" id="{DC8A9D0F-BA1A-4822-A74A-DFF60177B456}"/>
              </a:ext>
            </a:extLst>
          </p:cNvPr>
          <p:cNvCxnSpPr>
            <a:cxnSpLocks/>
          </p:cNvCxnSpPr>
          <p:nvPr/>
        </p:nvCxnSpPr>
        <p:spPr>
          <a:xfrm>
            <a:off x="2816055" y="4904488"/>
            <a:ext cx="1386" cy="1736385"/>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212E70A-9DB2-4C5B-B99E-BF0554E2E563}"/>
              </a:ext>
            </a:extLst>
          </p:cNvPr>
          <p:cNvSpPr txBox="1"/>
          <p:nvPr/>
        </p:nvSpPr>
        <p:spPr>
          <a:xfrm>
            <a:off x="2872119" y="5588014"/>
            <a:ext cx="660417" cy="369332"/>
          </a:xfrm>
          <a:prstGeom prst="rect">
            <a:avLst/>
          </a:prstGeom>
          <a:noFill/>
        </p:spPr>
        <p:txBody>
          <a:bodyPr wrap="square" rtlCol="0">
            <a:spAutoFit/>
          </a:bodyPr>
          <a:lstStyle/>
          <a:p>
            <a:r>
              <a:rPr lang="en-US" dirty="0"/>
              <a:t>h2</a:t>
            </a:r>
          </a:p>
        </p:txBody>
      </p:sp>
      <p:grpSp>
        <p:nvGrpSpPr>
          <p:cNvPr id="21" name="Group 20">
            <a:extLst>
              <a:ext uri="{FF2B5EF4-FFF2-40B4-BE49-F238E27FC236}">
                <a16:creationId xmlns:a16="http://schemas.microsoft.com/office/drawing/2014/main" id="{E8B5B43D-EF16-4E89-9119-87FEF2AA4DC9}"/>
              </a:ext>
            </a:extLst>
          </p:cNvPr>
          <p:cNvGrpSpPr/>
          <p:nvPr/>
        </p:nvGrpSpPr>
        <p:grpSpPr>
          <a:xfrm>
            <a:off x="5875822" y="2926327"/>
            <a:ext cx="2330688" cy="2860663"/>
            <a:chOff x="1527048" y="2551814"/>
            <a:chExt cx="1645920" cy="2020186"/>
          </a:xfrm>
        </p:grpSpPr>
        <p:grpSp>
          <p:nvGrpSpPr>
            <p:cNvPr id="22" name="Group 21">
              <a:extLst>
                <a:ext uri="{FF2B5EF4-FFF2-40B4-BE49-F238E27FC236}">
                  <a16:creationId xmlns:a16="http://schemas.microsoft.com/office/drawing/2014/main" id="{7A38ED3D-46C2-42F0-8CB5-A055297FF1C8}"/>
                </a:ext>
              </a:extLst>
            </p:cNvPr>
            <p:cNvGrpSpPr/>
            <p:nvPr/>
          </p:nvGrpSpPr>
          <p:grpSpPr>
            <a:xfrm>
              <a:off x="1527048" y="3200400"/>
              <a:ext cx="1645920" cy="1371600"/>
              <a:chOff x="1527048" y="3200400"/>
              <a:chExt cx="1645920" cy="1371600"/>
            </a:xfrm>
          </p:grpSpPr>
          <p:sp>
            <p:nvSpPr>
              <p:cNvPr id="25" name="Trapezoid 24">
                <a:extLst>
                  <a:ext uri="{FF2B5EF4-FFF2-40B4-BE49-F238E27FC236}">
                    <a16:creationId xmlns:a16="http://schemas.microsoft.com/office/drawing/2014/main" id="{4CDDD1B5-671B-4184-A605-6E5ABAF24EB4}"/>
                  </a:ext>
                </a:extLst>
              </p:cNvPr>
              <p:cNvSpPr/>
              <p:nvPr/>
            </p:nvSpPr>
            <p:spPr>
              <a:xfrm flipV="1">
                <a:off x="1527048" y="3200400"/>
                <a:ext cx="1645920" cy="1371600"/>
              </a:xfrm>
              <a:prstGeom prst="trapezoid">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Trapezoid 25">
                <a:extLst>
                  <a:ext uri="{FF2B5EF4-FFF2-40B4-BE49-F238E27FC236}">
                    <a16:creationId xmlns:a16="http://schemas.microsoft.com/office/drawing/2014/main" id="{8ACF0D1E-BD80-4664-A6C0-25CD67C27C79}"/>
                  </a:ext>
                </a:extLst>
              </p:cNvPr>
              <p:cNvSpPr/>
              <p:nvPr/>
            </p:nvSpPr>
            <p:spPr>
              <a:xfrm flipV="1">
                <a:off x="1716996" y="3881053"/>
                <a:ext cx="1262573" cy="690947"/>
              </a:xfrm>
              <a:prstGeom prst="trapezoid">
                <a:avLst/>
              </a:prstGeom>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24" name="Arc 23">
              <a:extLst>
                <a:ext uri="{FF2B5EF4-FFF2-40B4-BE49-F238E27FC236}">
                  <a16:creationId xmlns:a16="http://schemas.microsoft.com/office/drawing/2014/main" id="{4E4F5A8A-8FBB-4979-A506-5AE640AFC4D7}"/>
                </a:ext>
              </a:extLst>
            </p:cNvPr>
            <p:cNvSpPr/>
            <p:nvPr/>
          </p:nvSpPr>
          <p:spPr>
            <a:xfrm>
              <a:off x="1527048" y="2551814"/>
              <a:ext cx="1645920" cy="1461977"/>
            </a:xfrm>
            <a:prstGeom prst="arc">
              <a:avLst>
                <a:gd name="adj1" fmla="val 11156812"/>
                <a:gd name="adj2" fmla="val 21228738"/>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cxnSp>
        <p:nvCxnSpPr>
          <p:cNvPr id="30" name="Straight Arrow Connector 29">
            <a:extLst>
              <a:ext uri="{FF2B5EF4-FFF2-40B4-BE49-F238E27FC236}">
                <a16:creationId xmlns:a16="http://schemas.microsoft.com/office/drawing/2014/main" id="{8799C5D1-35B5-4B37-B007-288316B4F910}"/>
              </a:ext>
            </a:extLst>
          </p:cNvPr>
          <p:cNvCxnSpPr>
            <a:cxnSpLocks/>
            <a:stCxn id="26" idx="0"/>
          </p:cNvCxnSpPr>
          <p:nvPr/>
        </p:nvCxnSpPr>
        <p:spPr>
          <a:xfrm>
            <a:off x="7038723" y="5786990"/>
            <a:ext cx="2160" cy="818459"/>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1249AE-D3BC-4A5B-AF62-149673FF6BBB}"/>
              </a:ext>
            </a:extLst>
          </p:cNvPr>
          <p:cNvSpPr txBox="1"/>
          <p:nvPr/>
        </p:nvSpPr>
        <p:spPr>
          <a:xfrm>
            <a:off x="7111839" y="6011553"/>
            <a:ext cx="660417" cy="369332"/>
          </a:xfrm>
          <a:prstGeom prst="rect">
            <a:avLst/>
          </a:prstGeom>
          <a:noFill/>
        </p:spPr>
        <p:txBody>
          <a:bodyPr wrap="square" rtlCol="0">
            <a:spAutoFit/>
          </a:bodyPr>
          <a:lstStyle/>
          <a:p>
            <a:r>
              <a:rPr lang="en-US" dirty="0"/>
              <a:t>h1</a:t>
            </a:r>
          </a:p>
        </p:txBody>
      </p:sp>
      <p:cxnSp>
        <p:nvCxnSpPr>
          <p:cNvPr id="32" name="Straight Arrow Connector 31">
            <a:extLst>
              <a:ext uri="{FF2B5EF4-FFF2-40B4-BE49-F238E27FC236}">
                <a16:creationId xmlns:a16="http://schemas.microsoft.com/office/drawing/2014/main" id="{571953F7-D2C1-4247-90D9-6C0BE1EC086A}"/>
              </a:ext>
            </a:extLst>
          </p:cNvPr>
          <p:cNvCxnSpPr>
            <a:cxnSpLocks/>
          </p:cNvCxnSpPr>
          <p:nvPr/>
        </p:nvCxnSpPr>
        <p:spPr>
          <a:xfrm>
            <a:off x="4577431" y="4757066"/>
            <a:ext cx="749647" cy="294843"/>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4131015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ساده‌ترین مدار الکتریکی!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grpSp>
        <p:nvGrpSpPr>
          <p:cNvPr id="188" name="Group 187">
            <a:extLst>
              <a:ext uri="{FF2B5EF4-FFF2-40B4-BE49-F238E27FC236}">
                <a16:creationId xmlns:a16="http://schemas.microsoft.com/office/drawing/2014/main" id="{69BBF310-6A2A-4DB7-B866-7547C608152A}"/>
              </a:ext>
            </a:extLst>
          </p:cNvPr>
          <p:cNvGrpSpPr/>
          <p:nvPr/>
        </p:nvGrpSpPr>
        <p:grpSpPr>
          <a:xfrm>
            <a:off x="2355019" y="1970312"/>
            <a:ext cx="4967276" cy="3720738"/>
            <a:chOff x="1552794" y="1844762"/>
            <a:chExt cx="4967276" cy="3720738"/>
          </a:xfrm>
        </p:grpSpPr>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050792" y="1844762"/>
              <a:ext cx="1085088" cy="1085088"/>
            </a:xfrm>
            <a:prstGeom prst="rect">
              <a:avLst/>
            </a:prstGeom>
          </p:spPr>
        </p:pic>
        <p:grpSp>
          <p:nvGrpSpPr>
            <p:cNvPr id="187" name="Group 186">
              <a:extLst>
                <a:ext uri="{FF2B5EF4-FFF2-40B4-BE49-F238E27FC236}">
                  <a16:creationId xmlns:a16="http://schemas.microsoft.com/office/drawing/2014/main" id="{664EA674-4CF1-44D7-B73F-48D8DADAE0A6}"/>
                </a:ext>
              </a:extLst>
            </p:cNvPr>
            <p:cNvGrpSpPr/>
            <p:nvPr/>
          </p:nvGrpSpPr>
          <p:grpSpPr>
            <a:xfrm>
              <a:off x="1552794" y="2387306"/>
              <a:ext cx="4967276" cy="3178194"/>
              <a:chOff x="1552794" y="2387306"/>
              <a:chExt cx="4967276" cy="3178194"/>
            </a:xfrm>
          </p:grpSpPr>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794" y="2929850"/>
                <a:ext cx="1628326" cy="1628326"/>
              </a:xfrm>
              <a:prstGeom prst="rect">
                <a:avLst/>
              </a:prstGeom>
            </p:spPr>
          </p:pic>
          <p:pic>
            <p:nvPicPr>
              <p:cNvPr id="156" name="Picture 155">
                <a:extLst>
                  <a:ext uri="{FF2B5EF4-FFF2-40B4-BE49-F238E27FC236}">
                    <a16:creationId xmlns:a16="http://schemas.microsoft.com/office/drawing/2014/main" id="{A0358868-B6AA-4129-A4E6-309ED7CDF8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3367" y="4398550"/>
                <a:ext cx="771616" cy="1166950"/>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2366957" y="238730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2366958" y="238730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017273" y="238730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6520070" y="2387306"/>
                <a:ext cx="0" cy="3178194"/>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stCxn id="156" idx="2"/>
              </p:cNvCxnSpPr>
              <p:nvPr/>
            </p:nvCxnSpPr>
            <p:spPr>
              <a:xfrm>
                <a:off x="4559175" y="5565500"/>
                <a:ext cx="196089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2366957" y="441297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2366957" y="5364906"/>
                <a:ext cx="2038788" cy="0"/>
              </a:xfrm>
              <a:prstGeom prst="line">
                <a:avLst/>
              </a:prstGeom>
              <a:ln w="28575"/>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162064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ساده‌ترین مدار الکتریکی!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868" y="3055400"/>
            <a:ext cx="1628326" cy="1628326"/>
          </a:xfrm>
          <a:prstGeom prst="rect">
            <a:avLst/>
          </a:prstGeom>
        </p:spPr>
      </p:pic>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V="1">
            <a:off x="4858866" y="1970312"/>
            <a:ext cx="1085088" cy="1085088"/>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3175031" y="251285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3175032" y="251285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825347" y="251285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7328144" y="2512856"/>
            <a:ext cx="0" cy="3178194"/>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5367249" y="5691050"/>
            <a:ext cx="196089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3175031" y="453852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3175031" y="5490456"/>
            <a:ext cx="2038788" cy="0"/>
          </a:xfrm>
          <a:prstGeom prst="line">
            <a:avLst/>
          </a:prstGeom>
          <a:ln w="28575"/>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E461BA6F-BB3C-4AE1-BF58-425387FFF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3357" y="4495705"/>
            <a:ext cx="1195345" cy="1195345"/>
          </a:xfrm>
          <a:prstGeom prst="rect">
            <a:avLst/>
          </a:prstGeom>
        </p:spPr>
      </p:pic>
    </p:spTree>
    <p:extLst>
      <p:ext uri="{BB962C8B-B14F-4D97-AF65-F5344CB8AC3E}">
        <p14:creationId xmlns:p14="http://schemas.microsoft.com/office/powerpoint/2010/main" val="20391808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6" name="Content Placeholder 5">
            <a:extLst>
              <a:ext uri="{FF2B5EF4-FFF2-40B4-BE49-F238E27FC236}">
                <a16:creationId xmlns:a16="http://schemas.microsoft.com/office/drawing/2014/main" id="{31CAA0D4-73D4-450D-BFEC-6BCDB15EF00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88107" y="1166813"/>
            <a:ext cx="4068861" cy="5314950"/>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p:txBody>
          <a:bodyPr anchor="ctr"/>
          <a:lstStyle/>
          <a:p>
            <a:pPr algn="just">
              <a:lnSpc>
                <a:spcPct val="200000"/>
              </a:lnSpc>
            </a:pPr>
            <a:r>
              <a:rPr lang="fa-IR" dirty="0"/>
              <a:t>ربات چیست؟</a:t>
            </a:r>
          </a:p>
          <a:p>
            <a:pPr lvl="1" algn="just">
              <a:lnSpc>
                <a:spcPct val="200000"/>
              </a:lnSpc>
              <a:buFont typeface="Wingdings" panose="05000000000000000000" pitchFamily="2" charset="2"/>
              <a:buChar char="§"/>
            </a:pPr>
            <a:r>
              <a:rPr lang="fa-IR" dirty="0"/>
              <a:t>اجزای مکانیکی</a:t>
            </a:r>
          </a:p>
          <a:p>
            <a:pPr lvl="1" algn="just">
              <a:lnSpc>
                <a:spcPct val="200000"/>
              </a:lnSpc>
              <a:buFont typeface="Wingdings" panose="05000000000000000000" pitchFamily="2" charset="2"/>
              <a:buChar char="§"/>
            </a:pPr>
            <a:r>
              <a:rPr lang="fa-IR" dirty="0"/>
              <a:t>مدارهای الکتریکی (برق)</a:t>
            </a:r>
          </a:p>
          <a:p>
            <a:pPr lvl="1" algn="just">
              <a:lnSpc>
                <a:spcPct val="200000"/>
              </a:lnSpc>
              <a:buFont typeface="Wingdings" panose="05000000000000000000" pitchFamily="2" charset="2"/>
              <a:buChar char="§"/>
            </a:pPr>
            <a:r>
              <a:rPr lang="fa-IR" dirty="0"/>
              <a:t>کامپیوتر</a:t>
            </a:r>
          </a:p>
          <a:p>
            <a:pPr lvl="1" algn="just">
              <a:lnSpc>
                <a:spcPct val="200000"/>
              </a:lnSpc>
              <a:buFont typeface="Wingdings" panose="05000000000000000000" pitchFamily="2" charset="2"/>
              <a:buChar char="§"/>
            </a:pPr>
            <a:r>
              <a:rPr lang="fa-IR" dirty="0">
                <a:solidFill>
                  <a:schemeClr val="bg1">
                    <a:lumMod val="75000"/>
                  </a:schemeClr>
                </a:solidFill>
              </a:rPr>
              <a:t>دارای هوش مصنوعی</a:t>
            </a:r>
          </a:p>
        </p:txBody>
      </p:sp>
    </p:spTree>
    <p:extLst>
      <p:ext uri="{BB962C8B-B14F-4D97-AF65-F5344CB8AC3E}">
        <p14:creationId xmlns:p14="http://schemas.microsoft.com/office/powerpoint/2010/main" val="17775618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ساده‌ترین مدار الکتریکی!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868" y="3055400"/>
            <a:ext cx="1628326" cy="1628326"/>
          </a:xfrm>
          <a:prstGeom prst="rect">
            <a:avLst/>
          </a:prstGeom>
        </p:spPr>
      </p:pic>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V="1">
            <a:off x="4858866" y="1970312"/>
            <a:ext cx="1085088" cy="1085088"/>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3175031" y="251285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3175032" y="251285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825347" y="251285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7328144" y="2512856"/>
            <a:ext cx="0" cy="3178194"/>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5367249" y="5691050"/>
            <a:ext cx="196089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3175031" y="453852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3175031" y="5490456"/>
            <a:ext cx="2038788" cy="0"/>
          </a:xfrm>
          <a:prstGeom prst="line">
            <a:avLst/>
          </a:prstGeom>
          <a:ln w="28575"/>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E461BA6F-BB3C-4AE1-BF58-425387FFF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3357" y="4495705"/>
            <a:ext cx="1195345" cy="1195345"/>
          </a:xfrm>
          <a:prstGeom prst="rect">
            <a:avLst/>
          </a:prstGeom>
        </p:spPr>
      </p:pic>
      <p:sp>
        <p:nvSpPr>
          <p:cNvPr id="16" name="Content Placeholder 4">
            <a:extLst>
              <a:ext uri="{FF2B5EF4-FFF2-40B4-BE49-F238E27FC236}">
                <a16:creationId xmlns:a16="http://schemas.microsoft.com/office/drawing/2014/main" id="{81EA251F-76B4-407D-9CE2-C929ED16A480}"/>
              </a:ext>
            </a:extLst>
          </p:cNvPr>
          <p:cNvSpPr txBox="1">
            <a:spLocks/>
          </p:cNvSpPr>
          <p:nvPr/>
        </p:nvSpPr>
        <p:spPr>
          <a:xfrm>
            <a:off x="222227" y="6062055"/>
            <a:ext cx="9273278" cy="470262"/>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r>
              <a:rPr lang="fa-IR" dirty="0"/>
              <a:t>علت روشن شدن لامپ چیست؟!</a:t>
            </a:r>
            <a:endParaRPr lang="en-US" dirty="0"/>
          </a:p>
        </p:txBody>
      </p:sp>
    </p:spTree>
    <p:extLst>
      <p:ext uri="{BB962C8B-B14F-4D97-AF65-F5344CB8AC3E}">
        <p14:creationId xmlns:p14="http://schemas.microsoft.com/office/powerpoint/2010/main" val="4385558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باتری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2" name="Picture 1">
            <a:extLst>
              <a:ext uri="{FF2B5EF4-FFF2-40B4-BE49-F238E27FC236}">
                <a16:creationId xmlns:a16="http://schemas.microsoft.com/office/drawing/2014/main" id="{517F2D82-3978-46EB-A0EF-5CAC1C4AE999}"/>
              </a:ext>
            </a:extLst>
          </p:cNvPr>
          <p:cNvPicPr>
            <a:picLocks noChangeAspect="1"/>
          </p:cNvPicPr>
          <p:nvPr/>
        </p:nvPicPr>
        <p:blipFill>
          <a:blip r:embed="rId2"/>
          <a:stretch>
            <a:fillRect/>
          </a:stretch>
        </p:blipFill>
        <p:spPr>
          <a:xfrm>
            <a:off x="3149112" y="1361829"/>
            <a:ext cx="3354558" cy="926105"/>
          </a:xfrm>
          <a:prstGeom prst="rect">
            <a:avLst/>
          </a:prstGeom>
        </p:spPr>
      </p:pic>
    </p:spTree>
    <p:extLst>
      <p:ext uri="{BB962C8B-B14F-4D97-AF65-F5344CB8AC3E}">
        <p14:creationId xmlns:p14="http://schemas.microsoft.com/office/powerpoint/2010/main" val="40587150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باتری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2" name="Picture 1">
            <a:extLst>
              <a:ext uri="{FF2B5EF4-FFF2-40B4-BE49-F238E27FC236}">
                <a16:creationId xmlns:a16="http://schemas.microsoft.com/office/drawing/2014/main" id="{517F2D82-3978-46EB-A0EF-5CAC1C4AE999}"/>
              </a:ext>
            </a:extLst>
          </p:cNvPr>
          <p:cNvPicPr>
            <a:picLocks noChangeAspect="1"/>
          </p:cNvPicPr>
          <p:nvPr/>
        </p:nvPicPr>
        <p:blipFill>
          <a:blip r:embed="rId2"/>
          <a:stretch>
            <a:fillRect/>
          </a:stretch>
        </p:blipFill>
        <p:spPr>
          <a:xfrm>
            <a:off x="3149112" y="1361829"/>
            <a:ext cx="3354558" cy="926105"/>
          </a:xfrm>
          <a:prstGeom prst="rect">
            <a:avLst/>
          </a:prstGeom>
        </p:spPr>
      </p:pic>
      <p:pic>
        <p:nvPicPr>
          <p:cNvPr id="3" name="Picture 2">
            <a:extLst>
              <a:ext uri="{FF2B5EF4-FFF2-40B4-BE49-F238E27FC236}">
                <a16:creationId xmlns:a16="http://schemas.microsoft.com/office/drawing/2014/main" id="{6EF460AC-D44D-48CF-8894-08B7D66E5C4D}"/>
              </a:ext>
            </a:extLst>
          </p:cNvPr>
          <p:cNvPicPr>
            <a:picLocks noChangeAspect="1"/>
          </p:cNvPicPr>
          <p:nvPr/>
        </p:nvPicPr>
        <p:blipFill>
          <a:blip r:embed="rId3"/>
          <a:stretch>
            <a:fillRect/>
          </a:stretch>
        </p:blipFill>
        <p:spPr>
          <a:xfrm>
            <a:off x="2730990" y="3085907"/>
            <a:ext cx="4824240" cy="2968320"/>
          </a:xfrm>
          <a:prstGeom prst="rect">
            <a:avLst/>
          </a:prstGeom>
        </p:spPr>
      </p:pic>
      <p:sp>
        <p:nvSpPr>
          <p:cNvPr id="4" name="TextBox 3">
            <a:extLst>
              <a:ext uri="{FF2B5EF4-FFF2-40B4-BE49-F238E27FC236}">
                <a16:creationId xmlns:a16="http://schemas.microsoft.com/office/drawing/2014/main" id="{66AC3C54-FF1C-4070-9657-2250B9DA5BD6}"/>
              </a:ext>
            </a:extLst>
          </p:cNvPr>
          <p:cNvSpPr txBox="1"/>
          <p:nvPr/>
        </p:nvSpPr>
        <p:spPr>
          <a:xfrm>
            <a:off x="5687568" y="3094679"/>
            <a:ext cx="1870750" cy="83099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fa-IR" sz="4800" dirty="0">
                <a:cs typeface="B Titr" panose="00000700000000000000" pitchFamily="2" charset="-78"/>
              </a:rPr>
              <a:t>جذب</a:t>
            </a:r>
            <a:endParaRPr lang="en-US" sz="4800" dirty="0">
              <a:cs typeface="B Titr" panose="00000700000000000000" pitchFamily="2" charset="-78"/>
            </a:endParaRPr>
          </a:p>
        </p:txBody>
      </p:sp>
      <p:sp>
        <p:nvSpPr>
          <p:cNvPr id="9" name="TextBox 8">
            <a:extLst>
              <a:ext uri="{FF2B5EF4-FFF2-40B4-BE49-F238E27FC236}">
                <a16:creationId xmlns:a16="http://schemas.microsoft.com/office/drawing/2014/main" id="{0534285F-4C34-4769-951B-3CA3800AB2AD}"/>
              </a:ext>
            </a:extLst>
          </p:cNvPr>
          <p:cNvSpPr txBox="1"/>
          <p:nvPr/>
        </p:nvSpPr>
        <p:spPr>
          <a:xfrm>
            <a:off x="6227405" y="4543226"/>
            <a:ext cx="1870750" cy="83099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fa-IR" sz="4800" dirty="0">
                <a:cs typeface="B Titr" panose="00000700000000000000" pitchFamily="2" charset="-78"/>
              </a:rPr>
              <a:t>دفع</a:t>
            </a:r>
            <a:endParaRPr lang="en-US" sz="4800" dirty="0">
              <a:cs typeface="B Titr" panose="00000700000000000000" pitchFamily="2" charset="-78"/>
            </a:endParaRPr>
          </a:p>
        </p:txBody>
      </p:sp>
    </p:spTree>
    <p:extLst>
      <p:ext uri="{BB962C8B-B14F-4D97-AF65-F5344CB8AC3E}">
        <p14:creationId xmlns:p14="http://schemas.microsoft.com/office/powerpoint/2010/main" val="574078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a:xfrm>
            <a:off x="308344" y="1166950"/>
            <a:ext cx="9273278" cy="1960298"/>
          </a:xfrm>
        </p:spPr>
        <p:txBody>
          <a:bodyPr/>
          <a:lstStyle/>
          <a:p>
            <a:r>
              <a:rPr lang="fa-IR" dirty="0"/>
              <a:t>باتری</a:t>
            </a:r>
          </a:p>
          <a:p>
            <a:r>
              <a:rPr lang="fa-IR" dirty="0"/>
              <a:t>جهت جریان الکترون</a:t>
            </a:r>
          </a:p>
          <a:p>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2" name="Picture 1">
            <a:extLst>
              <a:ext uri="{FF2B5EF4-FFF2-40B4-BE49-F238E27FC236}">
                <a16:creationId xmlns:a16="http://schemas.microsoft.com/office/drawing/2014/main" id="{517F2D82-3978-46EB-A0EF-5CAC1C4AE999}"/>
              </a:ext>
            </a:extLst>
          </p:cNvPr>
          <p:cNvPicPr>
            <a:picLocks noChangeAspect="1"/>
          </p:cNvPicPr>
          <p:nvPr/>
        </p:nvPicPr>
        <p:blipFill>
          <a:blip r:embed="rId2"/>
          <a:stretch>
            <a:fillRect/>
          </a:stretch>
        </p:blipFill>
        <p:spPr>
          <a:xfrm>
            <a:off x="3149112" y="1361829"/>
            <a:ext cx="3354558" cy="926105"/>
          </a:xfrm>
          <a:prstGeom prst="rect">
            <a:avLst/>
          </a:prstGeom>
        </p:spPr>
      </p:pic>
      <p:pic>
        <p:nvPicPr>
          <p:cNvPr id="4" name="Picture 3">
            <a:extLst>
              <a:ext uri="{FF2B5EF4-FFF2-40B4-BE49-F238E27FC236}">
                <a16:creationId xmlns:a16="http://schemas.microsoft.com/office/drawing/2014/main" id="{96B89CF6-9D4C-47B3-B475-61EB0A35AF09}"/>
              </a:ext>
            </a:extLst>
          </p:cNvPr>
          <p:cNvPicPr>
            <a:picLocks noChangeAspect="1"/>
          </p:cNvPicPr>
          <p:nvPr/>
        </p:nvPicPr>
        <p:blipFill>
          <a:blip r:embed="rId3"/>
          <a:stretch>
            <a:fillRect/>
          </a:stretch>
        </p:blipFill>
        <p:spPr>
          <a:xfrm>
            <a:off x="2837688" y="2559939"/>
            <a:ext cx="3810000" cy="3676650"/>
          </a:xfrm>
          <a:prstGeom prst="rect">
            <a:avLst/>
          </a:prstGeom>
        </p:spPr>
      </p:pic>
    </p:spTree>
    <p:extLst>
      <p:ext uri="{BB962C8B-B14F-4D97-AF65-F5344CB8AC3E}">
        <p14:creationId xmlns:p14="http://schemas.microsoft.com/office/powerpoint/2010/main" val="4583471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4">
            <a:extLst>
              <a:ext uri="{FF2B5EF4-FFF2-40B4-BE49-F238E27FC236}">
                <a16:creationId xmlns:a16="http://schemas.microsoft.com/office/drawing/2014/main" id="{019B181B-7AFE-4A0D-9D78-C802BB860949}"/>
              </a:ext>
            </a:extLst>
          </p:cNvPr>
          <p:cNvSpPr>
            <a:spLocks noGrp="1"/>
          </p:cNvSpPr>
          <p:nvPr>
            <p:ph idx="1"/>
          </p:nvPr>
        </p:nvSpPr>
        <p:spPr>
          <a:xfrm>
            <a:off x="308344" y="1166950"/>
            <a:ext cx="9273278" cy="1960298"/>
          </a:xfrm>
        </p:spPr>
        <p:txBody>
          <a:bodyPr/>
          <a:lstStyle/>
          <a:p>
            <a:r>
              <a:rPr lang="fa-IR" dirty="0"/>
              <a:t>باتری</a:t>
            </a:r>
          </a:p>
          <a:p>
            <a:r>
              <a:rPr lang="fa-IR" dirty="0"/>
              <a:t>جهت جریان الکترون</a:t>
            </a:r>
          </a:p>
          <a:p>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2" name="Picture 1">
            <a:extLst>
              <a:ext uri="{FF2B5EF4-FFF2-40B4-BE49-F238E27FC236}">
                <a16:creationId xmlns:a16="http://schemas.microsoft.com/office/drawing/2014/main" id="{517F2D82-3978-46EB-A0EF-5CAC1C4AE999}"/>
              </a:ext>
            </a:extLst>
          </p:cNvPr>
          <p:cNvPicPr>
            <a:picLocks noChangeAspect="1"/>
          </p:cNvPicPr>
          <p:nvPr/>
        </p:nvPicPr>
        <p:blipFill>
          <a:blip r:embed="rId2"/>
          <a:stretch>
            <a:fillRect/>
          </a:stretch>
        </p:blipFill>
        <p:spPr>
          <a:xfrm>
            <a:off x="3149112" y="1361829"/>
            <a:ext cx="3354558" cy="926105"/>
          </a:xfrm>
          <a:prstGeom prst="rect">
            <a:avLst/>
          </a:prstGeom>
        </p:spPr>
      </p:pic>
      <p:pic>
        <p:nvPicPr>
          <p:cNvPr id="4" name="Picture 3">
            <a:extLst>
              <a:ext uri="{FF2B5EF4-FFF2-40B4-BE49-F238E27FC236}">
                <a16:creationId xmlns:a16="http://schemas.microsoft.com/office/drawing/2014/main" id="{96B89CF6-9D4C-47B3-B475-61EB0A35AF09}"/>
              </a:ext>
            </a:extLst>
          </p:cNvPr>
          <p:cNvPicPr>
            <a:picLocks noChangeAspect="1"/>
          </p:cNvPicPr>
          <p:nvPr/>
        </p:nvPicPr>
        <p:blipFill>
          <a:blip r:embed="rId3"/>
          <a:stretch>
            <a:fillRect/>
          </a:stretch>
        </p:blipFill>
        <p:spPr>
          <a:xfrm>
            <a:off x="659218" y="2660523"/>
            <a:ext cx="3810000" cy="3676650"/>
          </a:xfrm>
          <a:prstGeom prst="rect">
            <a:avLst/>
          </a:prstGeom>
        </p:spPr>
      </p:pic>
      <p:pic>
        <p:nvPicPr>
          <p:cNvPr id="7" name="Picture 6">
            <a:extLst>
              <a:ext uri="{FF2B5EF4-FFF2-40B4-BE49-F238E27FC236}">
                <a16:creationId xmlns:a16="http://schemas.microsoft.com/office/drawing/2014/main" id="{2EF0ACF6-CF4E-464A-A732-63213230DF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3957" y="2660523"/>
            <a:ext cx="4673943" cy="3458718"/>
          </a:xfrm>
          <a:prstGeom prst="rect">
            <a:avLst/>
          </a:prstGeom>
        </p:spPr>
      </p:pic>
      <p:sp>
        <p:nvSpPr>
          <p:cNvPr id="8" name="TextBox 7">
            <a:extLst>
              <a:ext uri="{FF2B5EF4-FFF2-40B4-BE49-F238E27FC236}">
                <a16:creationId xmlns:a16="http://schemas.microsoft.com/office/drawing/2014/main" id="{A92E533C-6A7F-4EC0-8A2A-DC7B649CDF83}"/>
              </a:ext>
            </a:extLst>
          </p:cNvPr>
          <p:cNvSpPr txBox="1"/>
          <p:nvPr/>
        </p:nvSpPr>
        <p:spPr>
          <a:xfrm>
            <a:off x="5806484" y="4946904"/>
            <a:ext cx="2548890" cy="400110"/>
          </a:xfrm>
          <a:prstGeom prst="rect">
            <a:avLst/>
          </a:prstGeom>
          <a:noFill/>
        </p:spPr>
        <p:txBody>
          <a:bodyPr wrap="square" rtlCol="0">
            <a:spAutoFit/>
          </a:bodyPr>
          <a:lstStyle/>
          <a:p>
            <a:pPr algn="ctr"/>
            <a:r>
              <a:rPr lang="fa-IR" sz="2000" dirty="0">
                <a:cs typeface="B Nazanin" panose="00000400000000000000" pitchFamily="2" charset="-78"/>
              </a:rPr>
              <a:t>جهت جریان الکترون</a:t>
            </a:r>
            <a:endParaRPr lang="en-US" sz="2000" dirty="0">
              <a:cs typeface="B Nazanin" panose="00000400000000000000" pitchFamily="2" charset="-78"/>
            </a:endParaRPr>
          </a:p>
        </p:txBody>
      </p:sp>
      <p:sp>
        <p:nvSpPr>
          <p:cNvPr id="11" name="TextBox 10">
            <a:extLst>
              <a:ext uri="{FF2B5EF4-FFF2-40B4-BE49-F238E27FC236}">
                <a16:creationId xmlns:a16="http://schemas.microsoft.com/office/drawing/2014/main" id="{876803D1-F235-417E-BABB-CA81CD5883EE}"/>
              </a:ext>
            </a:extLst>
          </p:cNvPr>
          <p:cNvSpPr txBox="1"/>
          <p:nvPr/>
        </p:nvSpPr>
        <p:spPr>
          <a:xfrm>
            <a:off x="1289773" y="5096061"/>
            <a:ext cx="2548890" cy="400110"/>
          </a:xfrm>
          <a:prstGeom prst="rect">
            <a:avLst/>
          </a:prstGeom>
          <a:noFill/>
        </p:spPr>
        <p:txBody>
          <a:bodyPr wrap="square" rtlCol="0">
            <a:spAutoFit/>
          </a:bodyPr>
          <a:lstStyle/>
          <a:p>
            <a:pPr algn="ctr"/>
            <a:r>
              <a:rPr lang="fa-IR" sz="2000" dirty="0">
                <a:cs typeface="B Nazanin" panose="00000400000000000000" pitchFamily="2" charset="-78"/>
              </a:rPr>
              <a:t>جهت جریان الکترون</a:t>
            </a:r>
            <a:endParaRPr lang="en-US" sz="2000" dirty="0">
              <a:cs typeface="B Nazanin" panose="00000400000000000000" pitchFamily="2" charset="-78"/>
            </a:endParaRPr>
          </a:p>
        </p:txBody>
      </p:sp>
    </p:spTree>
    <p:extLst>
      <p:ext uri="{BB962C8B-B14F-4D97-AF65-F5344CB8AC3E}">
        <p14:creationId xmlns:p14="http://schemas.microsoft.com/office/powerpoint/2010/main" val="31158195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4">
            <a:extLst>
              <a:ext uri="{FF2B5EF4-FFF2-40B4-BE49-F238E27FC236}">
                <a16:creationId xmlns:a16="http://schemas.microsoft.com/office/drawing/2014/main" id="{019B181B-7AFE-4A0D-9D78-C802BB860949}"/>
              </a:ext>
            </a:extLst>
          </p:cNvPr>
          <p:cNvSpPr>
            <a:spLocks noGrp="1"/>
          </p:cNvSpPr>
          <p:nvPr>
            <p:ph idx="1"/>
          </p:nvPr>
        </p:nvSpPr>
        <p:spPr>
          <a:xfrm>
            <a:off x="4554075" y="1166950"/>
            <a:ext cx="5027547" cy="5315364"/>
          </a:xfrm>
        </p:spPr>
        <p:txBody>
          <a:bodyPr anchor="t"/>
          <a:lstStyle/>
          <a:p>
            <a:pPr algn="just"/>
            <a:r>
              <a:rPr lang="fa-IR" dirty="0"/>
              <a:t>جهت قراردادی جریان الکتریکی: </a:t>
            </a:r>
          </a:p>
          <a:p>
            <a:pPr algn="just"/>
            <a:endParaRPr lang="fa-IR" dirty="0"/>
          </a:p>
          <a:p>
            <a:pPr marL="45720" indent="0" algn="just">
              <a:buNone/>
            </a:pPr>
            <a:r>
              <a:rPr lang="fa-IR" dirty="0"/>
              <a:t>جریان قراردادی در مدار از قطب مثبت (پتانسیل بیشتر) به سمت قطب منفی (پتانسیل کمتر) حرکت می‌کند.</a:t>
            </a:r>
          </a:p>
          <a:p>
            <a:pPr marL="45720" indent="0" algn="just">
              <a:buNone/>
            </a:pPr>
            <a:endParaRPr lang="fa-IR" dirty="0"/>
          </a:p>
          <a:p>
            <a:pPr marL="45720" indent="0" algn="just">
              <a:buNone/>
            </a:pPr>
            <a:endParaRPr lang="fa-IR" dirty="0"/>
          </a:p>
          <a:p>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sp>
        <p:nvSpPr>
          <p:cNvPr id="8" name="TextBox 7">
            <a:extLst>
              <a:ext uri="{FF2B5EF4-FFF2-40B4-BE49-F238E27FC236}">
                <a16:creationId xmlns:a16="http://schemas.microsoft.com/office/drawing/2014/main" id="{A92E533C-6A7F-4EC0-8A2A-DC7B649CDF83}"/>
              </a:ext>
            </a:extLst>
          </p:cNvPr>
          <p:cNvSpPr txBox="1"/>
          <p:nvPr/>
        </p:nvSpPr>
        <p:spPr>
          <a:xfrm>
            <a:off x="1140351" y="5187398"/>
            <a:ext cx="2548890" cy="400110"/>
          </a:xfrm>
          <a:prstGeom prst="rect">
            <a:avLst/>
          </a:prstGeom>
          <a:noFill/>
        </p:spPr>
        <p:txBody>
          <a:bodyPr wrap="square" rtlCol="0">
            <a:spAutoFit/>
          </a:bodyPr>
          <a:lstStyle/>
          <a:p>
            <a:pPr algn="ctr"/>
            <a:r>
              <a:rPr lang="fa-IR" sz="2000" dirty="0">
                <a:cs typeface="B Nazanin" panose="00000400000000000000" pitchFamily="2" charset="-78"/>
              </a:rPr>
              <a:t>جهت جریان الکترون</a:t>
            </a:r>
            <a:endParaRPr lang="en-US" sz="2000" dirty="0">
              <a:cs typeface="B Nazanin" panose="00000400000000000000" pitchFamily="2" charset="-78"/>
            </a:endParaRPr>
          </a:p>
        </p:txBody>
      </p:sp>
      <p:grpSp>
        <p:nvGrpSpPr>
          <p:cNvPr id="5" name="Group 4">
            <a:extLst>
              <a:ext uri="{FF2B5EF4-FFF2-40B4-BE49-F238E27FC236}">
                <a16:creationId xmlns:a16="http://schemas.microsoft.com/office/drawing/2014/main" id="{85EC2B1D-112D-4F0F-A689-FDBFD8322411}"/>
              </a:ext>
            </a:extLst>
          </p:cNvPr>
          <p:cNvGrpSpPr/>
          <p:nvPr/>
        </p:nvGrpSpPr>
        <p:grpSpPr>
          <a:xfrm>
            <a:off x="555956" y="2706140"/>
            <a:ext cx="3810000" cy="3676650"/>
            <a:chOff x="705378" y="2614803"/>
            <a:chExt cx="3810000" cy="3676650"/>
          </a:xfrm>
        </p:grpSpPr>
        <p:pic>
          <p:nvPicPr>
            <p:cNvPr id="4" name="Picture 3">
              <a:extLst>
                <a:ext uri="{FF2B5EF4-FFF2-40B4-BE49-F238E27FC236}">
                  <a16:creationId xmlns:a16="http://schemas.microsoft.com/office/drawing/2014/main" id="{96B89CF6-9D4C-47B3-B475-61EB0A35AF09}"/>
                </a:ext>
              </a:extLst>
            </p:cNvPr>
            <p:cNvPicPr>
              <a:picLocks noChangeAspect="1"/>
            </p:cNvPicPr>
            <p:nvPr/>
          </p:nvPicPr>
          <p:blipFill>
            <a:blip r:embed="rId2"/>
            <a:stretch>
              <a:fillRect/>
            </a:stretch>
          </p:blipFill>
          <p:spPr>
            <a:xfrm>
              <a:off x="705378" y="2614803"/>
              <a:ext cx="3810000" cy="3676650"/>
            </a:xfrm>
            <a:prstGeom prst="rect">
              <a:avLst/>
            </a:prstGeom>
          </p:spPr>
        </p:pic>
        <p:sp>
          <p:nvSpPr>
            <p:cNvPr id="3" name="Rectangle 2">
              <a:extLst>
                <a:ext uri="{FF2B5EF4-FFF2-40B4-BE49-F238E27FC236}">
                  <a16:creationId xmlns:a16="http://schemas.microsoft.com/office/drawing/2014/main" id="{9F0D45EE-2DDC-4FC1-B5DB-08CCF69F873D}"/>
                </a:ext>
              </a:extLst>
            </p:cNvPr>
            <p:cNvSpPr/>
            <p:nvPr/>
          </p:nvSpPr>
          <p:spPr>
            <a:xfrm>
              <a:off x="1453896" y="4892040"/>
              <a:ext cx="2231136" cy="96926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 name="TextBox 13">
            <a:extLst>
              <a:ext uri="{FF2B5EF4-FFF2-40B4-BE49-F238E27FC236}">
                <a16:creationId xmlns:a16="http://schemas.microsoft.com/office/drawing/2014/main" id="{91307645-B67A-4C25-807A-4CCD4968E4F0}"/>
              </a:ext>
            </a:extLst>
          </p:cNvPr>
          <p:cNvSpPr txBox="1"/>
          <p:nvPr/>
        </p:nvSpPr>
        <p:spPr>
          <a:xfrm>
            <a:off x="1304474" y="4281202"/>
            <a:ext cx="2548890" cy="646331"/>
          </a:xfrm>
          <a:prstGeom prst="rect">
            <a:avLst/>
          </a:prstGeom>
          <a:noFill/>
        </p:spPr>
        <p:txBody>
          <a:bodyPr wrap="square" rtlCol="0">
            <a:spAutoFit/>
          </a:bodyPr>
          <a:lstStyle/>
          <a:p>
            <a:pPr algn="ctr"/>
            <a:r>
              <a:rPr lang="fa-IR" dirty="0">
                <a:cs typeface="B Nazanin" panose="00000400000000000000" pitchFamily="2" charset="-78"/>
              </a:rPr>
              <a:t>جهت قراردادی</a:t>
            </a:r>
            <a:br>
              <a:rPr lang="fa-IR" dirty="0">
                <a:cs typeface="B Nazanin" panose="00000400000000000000" pitchFamily="2" charset="-78"/>
              </a:rPr>
            </a:br>
            <a:r>
              <a:rPr lang="fa-IR" dirty="0">
                <a:cs typeface="B Nazanin" panose="00000400000000000000" pitchFamily="2" charset="-78"/>
              </a:rPr>
              <a:t> جریان الکتریکی</a:t>
            </a:r>
            <a:endParaRPr lang="en-US" dirty="0">
              <a:cs typeface="B Nazanin" panose="00000400000000000000" pitchFamily="2" charset="-78"/>
            </a:endParaRPr>
          </a:p>
        </p:txBody>
      </p:sp>
      <p:cxnSp>
        <p:nvCxnSpPr>
          <p:cNvPr id="39" name="Straight Connector 38">
            <a:extLst>
              <a:ext uri="{FF2B5EF4-FFF2-40B4-BE49-F238E27FC236}">
                <a16:creationId xmlns:a16="http://schemas.microsoft.com/office/drawing/2014/main" id="{DDBDBF99-1B5F-4617-80B9-B89CE576230A}"/>
              </a:ext>
            </a:extLst>
          </p:cNvPr>
          <p:cNvCxnSpPr>
            <a:cxnSpLocks/>
          </p:cNvCxnSpPr>
          <p:nvPr/>
        </p:nvCxnSpPr>
        <p:spPr>
          <a:xfrm>
            <a:off x="2637077" y="3209441"/>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4B92E8C6-DCC1-4886-906C-A07FC9ABEAC2}"/>
              </a:ext>
            </a:extLst>
          </p:cNvPr>
          <p:cNvCxnSpPr>
            <a:cxnSpLocks/>
          </p:cNvCxnSpPr>
          <p:nvPr/>
        </p:nvCxnSpPr>
        <p:spPr>
          <a:xfrm>
            <a:off x="3853364" y="4604367"/>
            <a:ext cx="0" cy="126597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E22EB95A-3431-46D9-AE5D-0287C391204F}"/>
              </a:ext>
            </a:extLst>
          </p:cNvPr>
          <p:cNvCxnSpPr>
            <a:cxnSpLocks/>
          </p:cNvCxnSpPr>
          <p:nvPr/>
        </p:nvCxnSpPr>
        <p:spPr>
          <a:xfrm flipH="1" flipV="1">
            <a:off x="2578919" y="5870345"/>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AE169A44-3504-494D-9E72-85BD375869DD}"/>
              </a:ext>
            </a:extLst>
          </p:cNvPr>
          <p:cNvCxnSpPr>
            <a:cxnSpLocks/>
          </p:cNvCxnSpPr>
          <p:nvPr/>
        </p:nvCxnSpPr>
        <p:spPr>
          <a:xfrm>
            <a:off x="1420790" y="3209441"/>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DC0D5D9-EE18-4A21-8C32-5477DBF50D0C}"/>
              </a:ext>
            </a:extLst>
          </p:cNvPr>
          <p:cNvCxnSpPr>
            <a:cxnSpLocks/>
          </p:cNvCxnSpPr>
          <p:nvPr/>
        </p:nvCxnSpPr>
        <p:spPr>
          <a:xfrm>
            <a:off x="3853364" y="3278487"/>
            <a:ext cx="0" cy="126597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F9071D6D-DB39-46AF-BF2F-010D6D08475D}"/>
              </a:ext>
            </a:extLst>
          </p:cNvPr>
          <p:cNvCxnSpPr>
            <a:cxnSpLocks/>
          </p:cNvCxnSpPr>
          <p:nvPr/>
        </p:nvCxnSpPr>
        <p:spPr>
          <a:xfrm flipH="1" flipV="1">
            <a:off x="1222412" y="5860887"/>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835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40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90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110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140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nodeType="withEffect">
                                  <p:stCondLst>
                                    <p:cond delay="180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ساده‌ترین مدار الکتریکی!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868" y="3055400"/>
            <a:ext cx="1628326" cy="1628326"/>
          </a:xfrm>
          <a:prstGeom prst="rect">
            <a:avLst/>
          </a:prstGeom>
        </p:spPr>
      </p:pic>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V="1">
            <a:off x="4858866" y="1970312"/>
            <a:ext cx="1085088" cy="1085088"/>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3175031" y="251285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3175032" y="251285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825347" y="251285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7328144" y="2512856"/>
            <a:ext cx="0" cy="3178194"/>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5367249" y="5691050"/>
            <a:ext cx="196089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3175031" y="453852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3175031" y="5490456"/>
            <a:ext cx="2038788" cy="0"/>
          </a:xfrm>
          <a:prstGeom prst="line">
            <a:avLst/>
          </a:prstGeom>
          <a:ln w="28575"/>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E461BA6F-BB3C-4AE1-BF58-425387FFF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3357" y="4495705"/>
            <a:ext cx="1195345" cy="1195345"/>
          </a:xfrm>
          <a:prstGeom prst="rect">
            <a:avLst/>
          </a:prstGeom>
        </p:spPr>
      </p:pic>
      <p:cxnSp>
        <p:nvCxnSpPr>
          <p:cNvPr id="17" name="Straight Connector 16">
            <a:extLst>
              <a:ext uri="{FF2B5EF4-FFF2-40B4-BE49-F238E27FC236}">
                <a16:creationId xmlns:a16="http://schemas.microsoft.com/office/drawing/2014/main" id="{C8E3EBCE-58F6-41CC-ABA2-E0F3877A4101}"/>
              </a:ext>
            </a:extLst>
          </p:cNvPr>
          <p:cNvCxnSpPr>
            <a:cxnSpLocks/>
          </p:cNvCxnSpPr>
          <p:nvPr/>
        </p:nvCxnSpPr>
        <p:spPr>
          <a:xfrm>
            <a:off x="5894035" y="2696512"/>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ABED984-6E6E-4C57-98EC-878BE54A1E6A}"/>
              </a:ext>
            </a:extLst>
          </p:cNvPr>
          <p:cNvCxnSpPr>
            <a:cxnSpLocks/>
          </p:cNvCxnSpPr>
          <p:nvPr/>
        </p:nvCxnSpPr>
        <p:spPr>
          <a:xfrm>
            <a:off x="7089317" y="4285460"/>
            <a:ext cx="0" cy="126597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ED5E2F3-27EC-46B9-8EBF-89D2C65328C9}"/>
              </a:ext>
            </a:extLst>
          </p:cNvPr>
          <p:cNvCxnSpPr>
            <a:cxnSpLocks/>
          </p:cNvCxnSpPr>
          <p:nvPr/>
        </p:nvCxnSpPr>
        <p:spPr>
          <a:xfrm flipH="1" flipV="1">
            <a:off x="5695459" y="5542294"/>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1527846-FA17-4AA5-BC20-D102BFF6CBDB}"/>
              </a:ext>
            </a:extLst>
          </p:cNvPr>
          <p:cNvCxnSpPr>
            <a:cxnSpLocks/>
          </p:cNvCxnSpPr>
          <p:nvPr/>
        </p:nvCxnSpPr>
        <p:spPr>
          <a:xfrm>
            <a:off x="3530181" y="2802134"/>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F4F1ED1-A6D0-4358-927D-50C84E1D9C96}"/>
              </a:ext>
            </a:extLst>
          </p:cNvPr>
          <p:cNvCxnSpPr>
            <a:cxnSpLocks/>
          </p:cNvCxnSpPr>
          <p:nvPr/>
        </p:nvCxnSpPr>
        <p:spPr>
          <a:xfrm>
            <a:off x="7089317" y="2862036"/>
            <a:ext cx="0" cy="126597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B68DC2B-B4C0-4953-AAB3-237C7E82BAE6}"/>
              </a:ext>
            </a:extLst>
          </p:cNvPr>
          <p:cNvCxnSpPr>
            <a:cxnSpLocks/>
          </p:cNvCxnSpPr>
          <p:nvPr/>
        </p:nvCxnSpPr>
        <p:spPr>
          <a:xfrm flipH="1" flipV="1">
            <a:off x="3392854" y="5289863"/>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3755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4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9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4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18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ساده‌ترین مدار الکتریکی!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868" y="3055400"/>
            <a:ext cx="1628326" cy="1628326"/>
          </a:xfrm>
          <a:prstGeom prst="rect">
            <a:avLst/>
          </a:prstGeom>
        </p:spPr>
      </p:pic>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V="1">
            <a:off x="4858866" y="1970312"/>
            <a:ext cx="1085088" cy="1085088"/>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3175031" y="251285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3175032" y="251285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825347" y="251285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7328144" y="2512856"/>
            <a:ext cx="0" cy="3178194"/>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5367249" y="5691050"/>
            <a:ext cx="196089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3175031" y="453852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3175031" y="5490456"/>
            <a:ext cx="2038788" cy="0"/>
          </a:xfrm>
          <a:prstGeom prst="line">
            <a:avLst/>
          </a:prstGeom>
          <a:ln w="28575"/>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E461BA6F-BB3C-4AE1-BF58-425387FFF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3357" y="4495705"/>
            <a:ext cx="1195345" cy="1195345"/>
          </a:xfrm>
          <a:prstGeom prst="rect">
            <a:avLst/>
          </a:prstGeom>
        </p:spPr>
      </p:pic>
      <p:cxnSp>
        <p:nvCxnSpPr>
          <p:cNvPr id="17" name="Straight Connector 16">
            <a:extLst>
              <a:ext uri="{FF2B5EF4-FFF2-40B4-BE49-F238E27FC236}">
                <a16:creationId xmlns:a16="http://schemas.microsoft.com/office/drawing/2014/main" id="{C8E3EBCE-58F6-41CC-ABA2-E0F3877A4101}"/>
              </a:ext>
            </a:extLst>
          </p:cNvPr>
          <p:cNvCxnSpPr>
            <a:cxnSpLocks/>
          </p:cNvCxnSpPr>
          <p:nvPr/>
        </p:nvCxnSpPr>
        <p:spPr>
          <a:xfrm>
            <a:off x="5894035" y="2696512"/>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ABED984-6E6E-4C57-98EC-878BE54A1E6A}"/>
              </a:ext>
            </a:extLst>
          </p:cNvPr>
          <p:cNvCxnSpPr>
            <a:cxnSpLocks/>
          </p:cNvCxnSpPr>
          <p:nvPr/>
        </p:nvCxnSpPr>
        <p:spPr>
          <a:xfrm>
            <a:off x="7089317" y="4285460"/>
            <a:ext cx="0" cy="126597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ED5E2F3-27EC-46B9-8EBF-89D2C65328C9}"/>
              </a:ext>
            </a:extLst>
          </p:cNvPr>
          <p:cNvCxnSpPr>
            <a:cxnSpLocks/>
          </p:cNvCxnSpPr>
          <p:nvPr/>
        </p:nvCxnSpPr>
        <p:spPr>
          <a:xfrm flipH="1" flipV="1">
            <a:off x="5695459" y="5542294"/>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1527846-FA17-4AA5-BC20-D102BFF6CBDB}"/>
              </a:ext>
            </a:extLst>
          </p:cNvPr>
          <p:cNvCxnSpPr>
            <a:cxnSpLocks/>
          </p:cNvCxnSpPr>
          <p:nvPr/>
        </p:nvCxnSpPr>
        <p:spPr>
          <a:xfrm>
            <a:off x="3530181" y="2802134"/>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F4F1ED1-A6D0-4358-927D-50C84E1D9C96}"/>
              </a:ext>
            </a:extLst>
          </p:cNvPr>
          <p:cNvCxnSpPr>
            <a:cxnSpLocks/>
          </p:cNvCxnSpPr>
          <p:nvPr/>
        </p:nvCxnSpPr>
        <p:spPr>
          <a:xfrm>
            <a:off x="7089317" y="2862036"/>
            <a:ext cx="0" cy="126597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B68DC2B-B4C0-4953-AAB3-237C7E82BAE6}"/>
              </a:ext>
            </a:extLst>
          </p:cNvPr>
          <p:cNvCxnSpPr>
            <a:cxnSpLocks/>
          </p:cNvCxnSpPr>
          <p:nvPr/>
        </p:nvCxnSpPr>
        <p:spPr>
          <a:xfrm flipH="1" flipV="1">
            <a:off x="3392854" y="5289863"/>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E4EAC07-E1A8-43C7-B11B-4A16CAE9C313}"/>
              </a:ext>
            </a:extLst>
          </p:cNvPr>
          <p:cNvSpPr txBox="1"/>
          <p:nvPr/>
        </p:nvSpPr>
        <p:spPr>
          <a:xfrm>
            <a:off x="237751" y="6053328"/>
            <a:ext cx="9343866" cy="400110"/>
          </a:xfrm>
          <a:prstGeom prst="rect">
            <a:avLst/>
          </a:prstGeom>
          <a:noFill/>
        </p:spPr>
        <p:txBody>
          <a:bodyPr wrap="square" rtlCol="0">
            <a:spAutoFit/>
          </a:bodyPr>
          <a:lstStyle/>
          <a:p>
            <a:pPr algn="r" rtl="1"/>
            <a:r>
              <a:rPr lang="fa-IR" sz="2000" b="1" dirty="0">
                <a:cs typeface="B Nazanin" panose="00000400000000000000" pitchFamily="2" charset="-78"/>
              </a:rPr>
              <a:t>لامپ انرژی باتری (مولد) را مصرف نموده و روشن می‌شود. به همین علت مصرف کننده نامیده می‌شود.</a:t>
            </a:r>
            <a:endParaRPr lang="en-US" sz="2000" b="1" dirty="0">
              <a:cs typeface="B Nazanin" panose="00000400000000000000" pitchFamily="2" charset="-78"/>
            </a:endParaRPr>
          </a:p>
        </p:txBody>
      </p:sp>
    </p:spTree>
    <p:extLst>
      <p:ext uri="{BB962C8B-B14F-4D97-AF65-F5344CB8AC3E}">
        <p14:creationId xmlns:p14="http://schemas.microsoft.com/office/powerpoint/2010/main" val="399847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4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9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4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18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ساده‌ترین مدار الکتریکی!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868" y="3055400"/>
            <a:ext cx="1628326" cy="1628326"/>
          </a:xfrm>
          <a:prstGeom prst="rect">
            <a:avLst/>
          </a:prstGeom>
        </p:spPr>
      </p:pic>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V="1">
            <a:off x="4858866" y="1970312"/>
            <a:ext cx="1085088" cy="1085088"/>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3175031" y="251285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3175032" y="251285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825347" y="251285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7328144" y="2512856"/>
            <a:ext cx="0" cy="3178194"/>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5367249" y="5691050"/>
            <a:ext cx="196089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3175031" y="453852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3175031" y="5490456"/>
            <a:ext cx="2038788" cy="0"/>
          </a:xfrm>
          <a:prstGeom prst="line">
            <a:avLst/>
          </a:prstGeom>
          <a:ln w="28575"/>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E461BA6F-BB3C-4AE1-BF58-425387FFF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3357" y="4495705"/>
            <a:ext cx="1195345" cy="1195345"/>
          </a:xfrm>
          <a:prstGeom prst="rect">
            <a:avLst/>
          </a:prstGeom>
        </p:spPr>
      </p:pic>
      <p:cxnSp>
        <p:nvCxnSpPr>
          <p:cNvPr id="17" name="Straight Connector 16">
            <a:extLst>
              <a:ext uri="{FF2B5EF4-FFF2-40B4-BE49-F238E27FC236}">
                <a16:creationId xmlns:a16="http://schemas.microsoft.com/office/drawing/2014/main" id="{C8E3EBCE-58F6-41CC-ABA2-E0F3877A4101}"/>
              </a:ext>
            </a:extLst>
          </p:cNvPr>
          <p:cNvCxnSpPr>
            <a:cxnSpLocks/>
          </p:cNvCxnSpPr>
          <p:nvPr/>
        </p:nvCxnSpPr>
        <p:spPr>
          <a:xfrm>
            <a:off x="5894035" y="2696512"/>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ABED984-6E6E-4C57-98EC-878BE54A1E6A}"/>
              </a:ext>
            </a:extLst>
          </p:cNvPr>
          <p:cNvCxnSpPr>
            <a:cxnSpLocks/>
          </p:cNvCxnSpPr>
          <p:nvPr/>
        </p:nvCxnSpPr>
        <p:spPr>
          <a:xfrm>
            <a:off x="7089317" y="4285460"/>
            <a:ext cx="0" cy="126597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ED5E2F3-27EC-46B9-8EBF-89D2C65328C9}"/>
              </a:ext>
            </a:extLst>
          </p:cNvPr>
          <p:cNvCxnSpPr>
            <a:cxnSpLocks/>
          </p:cNvCxnSpPr>
          <p:nvPr/>
        </p:nvCxnSpPr>
        <p:spPr>
          <a:xfrm flipH="1" flipV="1">
            <a:off x="5695459" y="5542294"/>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1527846-FA17-4AA5-BC20-D102BFF6CBDB}"/>
              </a:ext>
            </a:extLst>
          </p:cNvPr>
          <p:cNvCxnSpPr>
            <a:cxnSpLocks/>
          </p:cNvCxnSpPr>
          <p:nvPr/>
        </p:nvCxnSpPr>
        <p:spPr>
          <a:xfrm>
            <a:off x="3530181" y="2802134"/>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F4F1ED1-A6D0-4358-927D-50C84E1D9C96}"/>
              </a:ext>
            </a:extLst>
          </p:cNvPr>
          <p:cNvCxnSpPr>
            <a:cxnSpLocks/>
          </p:cNvCxnSpPr>
          <p:nvPr/>
        </p:nvCxnSpPr>
        <p:spPr>
          <a:xfrm>
            <a:off x="7089317" y="2862036"/>
            <a:ext cx="0" cy="126597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B68DC2B-B4C0-4953-AAB3-237C7E82BAE6}"/>
              </a:ext>
            </a:extLst>
          </p:cNvPr>
          <p:cNvCxnSpPr>
            <a:cxnSpLocks/>
          </p:cNvCxnSpPr>
          <p:nvPr/>
        </p:nvCxnSpPr>
        <p:spPr>
          <a:xfrm flipH="1" flipV="1">
            <a:off x="3392854" y="5289863"/>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E4EAC07-E1A8-43C7-B11B-4A16CAE9C313}"/>
              </a:ext>
            </a:extLst>
          </p:cNvPr>
          <p:cNvSpPr txBox="1"/>
          <p:nvPr/>
        </p:nvSpPr>
        <p:spPr>
          <a:xfrm>
            <a:off x="237751" y="6053328"/>
            <a:ext cx="9343866" cy="400110"/>
          </a:xfrm>
          <a:prstGeom prst="rect">
            <a:avLst/>
          </a:prstGeom>
          <a:noFill/>
        </p:spPr>
        <p:txBody>
          <a:bodyPr wrap="square" rtlCol="0">
            <a:spAutoFit/>
          </a:bodyPr>
          <a:lstStyle/>
          <a:p>
            <a:pPr algn="r" rtl="1"/>
            <a:r>
              <a:rPr lang="fa-IR" sz="2000" b="1" dirty="0">
                <a:cs typeface="B Nazanin" panose="00000400000000000000" pitchFamily="2" charset="-78"/>
              </a:rPr>
              <a:t>لامپ در برابر عبور الکترون‌ها از خود مقاومت نشان‌ می‌دهد. (نقش مقاومت دارد)</a:t>
            </a:r>
            <a:endParaRPr lang="en-US" sz="2000" b="1" dirty="0">
              <a:cs typeface="B Nazanin" panose="00000400000000000000" pitchFamily="2" charset="-78"/>
            </a:endParaRPr>
          </a:p>
        </p:txBody>
      </p:sp>
    </p:spTree>
    <p:extLst>
      <p:ext uri="{BB962C8B-B14F-4D97-AF65-F5344CB8AC3E}">
        <p14:creationId xmlns:p14="http://schemas.microsoft.com/office/powerpoint/2010/main" val="229202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4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9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4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18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ساده‌ترین مدار الکتریکی!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868" y="3055400"/>
            <a:ext cx="1628326" cy="1628326"/>
          </a:xfrm>
          <a:prstGeom prst="rect">
            <a:avLst/>
          </a:prstGeom>
        </p:spPr>
      </p:pic>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V="1">
            <a:off x="4858866" y="1970312"/>
            <a:ext cx="1085088" cy="1085088"/>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3175031" y="251285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3175032" y="251285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825347" y="251285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7328144" y="2512856"/>
            <a:ext cx="0" cy="3178194"/>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5367249" y="5691050"/>
            <a:ext cx="196089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3175031" y="453852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3175031" y="5490456"/>
            <a:ext cx="2038788" cy="0"/>
          </a:xfrm>
          <a:prstGeom prst="line">
            <a:avLst/>
          </a:prstGeom>
          <a:ln w="28575"/>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E461BA6F-BB3C-4AE1-BF58-425387FFF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3357" y="4495705"/>
            <a:ext cx="1195345" cy="1195345"/>
          </a:xfrm>
          <a:prstGeom prst="rect">
            <a:avLst/>
          </a:prstGeom>
        </p:spPr>
      </p:pic>
      <p:cxnSp>
        <p:nvCxnSpPr>
          <p:cNvPr id="17" name="Straight Connector 16">
            <a:extLst>
              <a:ext uri="{FF2B5EF4-FFF2-40B4-BE49-F238E27FC236}">
                <a16:creationId xmlns:a16="http://schemas.microsoft.com/office/drawing/2014/main" id="{C8E3EBCE-58F6-41CC-ABA2-E0F3877A4101}"/>
              </a:ext>
            </a:extLst>
          </p:cNvPr>
          <p:cNvCxnSpPr>
            <a:cxnSpLocks/>
          </p:cNvCxnSpPr>
          <p:nvPr/>
        </p:nvCxnSpPr>
        <p:spPr>
          <a:xfrm>
            <a:off x="5894035" y="2696512"/>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ABED984-6E6E-4C57-98EC-878BE54A1E6A}"/>
              </a:ext>
            </a:extLst>
          </p:cNvPr>
          <p:cNvCxnSpPr>
            <a:cxnSpLocks/>
          </p:cNvCxnSpPr>
          <p:nvPr/>
        </p:nvCxnSpPr>
        <p:spPr>
          <a:xfrm>
            <a:off x="7089317" y="4285460"/>
            <a:ext cx="0" cy="126597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ED5E2F3-27EC-46B9-8EBF-89D2C65328C9}"/>
              </a:ext>
            </a:extLst>
          </p:cNvPr>
          <p:cNvCxnSpPr>
            <a:cxnSpLocks/>
          </p:cNvCxnSpPr>
          <p:nvPr/>
        </p:nvCxnSpPr>
        <p:spPr>
          <a:xfrm flipH="1" flipV="1">
            <a:off x="5695459" y="5542294"/>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1527846-FA17-4AA5-BC20-D102BFF6CBDB}"/>
              </a:ext>
            </a:extLst>
          </p:cNvPr>
          <p:cNvCxnSpPr>
            <a:cxnSpLocks/>
          </p:cNvCxnSpPr>
          <p:nvPr/>
        </p:nvCxnSpPr>
        <p:spPr>
          <a:xfrm>
            <a:off x="3530181" y="2802134"/>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F4F1ED1-A6D0-4358-927D-50C84E1D9C96}"/>
              </a:ext>
            </a:extLst>
          </p:cNvPr>
          <p:cNvCxnSpPr>
            <a:cxnSpLocks/>
          </p:cNvCxnSpPr>
          <p:nvPr/>
        </p:nvCxnSpPr>
        <p:spPr>
          <a:xfrm>
            <a:off x="7089317" y="2862036"/>
            <a:ext cx="0" cy="126597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B68DC2B-B4C0-4953-AAB3-237C7E82BAE6}"/>
              </a:ext>
            </a:extLst>
          </p:cNvPr>
          <p:cNvCxnSpPr>
            <a:cxnSpLocks/>
          </p:cNvCxnSpPr>
          <p:nvPr/>
        </p:nvCxnSpPr>
        <p:spPr>
          <a:xfrm flipH="1" flipV="1">
            <a:off x="3392854" y="5289863"/>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sp>
        <p:nvSpPr>
          <p:cNvPr id="4" name="Multiplication Sign 3">
            <a:extLst>
              <a:ext uri="{FF2B5EF4-FFF2-40B4-BE49-F238E27FC236}">
                <a16:creationId xmlns:a16="http://schemas.microsoft.com/office/drawing/2014/main" id="{C53E5CFC-474A-485D-88CE-B6709006CFD5}"/>
              </a:ext>
            </a:extLst>
          </p:cNvPr>
          <p:cNvSpPr/>
          <p:nvPr/>
        </p:nvSpPr>
        <p:spPr>
          <a:xfrm>
            <a:off x="4352396" y="3869563"/>
            <a:ext cx="2122500" cy="2261643"/>
          </a:xfrm>
          <a:prstGeom prst="mathMultiply">
            <a:avLst>
              <a:gd name="adj1" fmla="val 12319"/>
            </a:avLst>
          </a:prstGeom>
          <a:solidFill>
            <a:srgbClr val="FE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CE880DC-3B32-4F5F-8C2E-2116836B2D4A}"/>
              </a:ext>
            </a:extLst>
          </p:cNvPr>
          <p:cNvSpPr txBox="1"/>
          <p:nvPr/>
        </p:nvSpPr>
        <p:spPr>
          <a:xfrm>
            <a:off x="237751" y="6053328"/>
            <a:ext cx="9343866" cy="400110"/>
          </a:xfrm>
          <a:prstGeom prst="rect">
            <a:avLst/>
          </a:prstGeom>
          <a:noFill/>
        </p:spPr>
        <p:txBody>
          <a:bodyPr wrap="square" rtlCol="0">
            <a:spAutoFit/>
          </a:bodyPr>
          <a:lstStyle/>
          <a:p>
            <a:pPr algn="ctr" rtl="1"/>
            <a:r>
              <a:rPr lang="fa-IR" sz="2000" b="1" dirty="0">
                <a:cs typeface="B Nazanin" panose="00000400000000000000" pitchFamily="2" charset="-78"/>
              </a:rPr>
              <a:t>اگر لامپ (مصرف کننده) در مدار نباشد؟!</a:t>
            </a:r>
            <a:endParaRPr lang="en-US" sz="2000" b="1" dirty="0">
              <a:cs typeface="B Nazanin" panose="00000400000000000000" pitchFamily="2" charset="-78"/>
            </a:endParaRPr>
          </a:p>
        </p:txBody>
      </p:sp>
    </p:spTree>
    <p:extLst>
      <p:ext uri="{BB962C8B-B14F-4D97-AF65-F5344CB8AC3E}">
        <p14:creationId xmlns:p14="http://schemas.microsoft.com/office/powerpoint/2010/main" val="399007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4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9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4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18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6" name="Content Placeholder 5">
            <a:extLst>
              <a:ext uri="{FF2B5EF4-FFF2-40B4-BE49-F238E27FC236}">
                <a16:creationId xmlns:a16="http://schemas.microsoft.com/office/drawing/2014/main" id="{31CAA0D4-73D4-450D-BFEC-6BCDB15EF00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88107" y="1166813"/>
            <a:ext cx="4068861" cy="5314950"/>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p:txBody>
          <a:bodyPr anchor="ctr"/>
          <a:lstStyle/>
          <a:p>
            <a:pPr algn="just">
              <a:lnSpc>
                <a:spcPct val="200000"/>
              </a:lnSpc>
            </a:pPr>
            <a:r>
              <a:rPr lang="fa-IR" dirty="0"/>
              <a:t>ربات چیست؟</a:t>
            </a:r>
          </a:p>
          <a:p>
            <a:pPr lvl="1" algn="just">
              <a:lnSpc>
                <a:spcPct val="200000"/>
              </a:lnSpc>
              <a:buFont typeface="Wingdings" panose="05000000000000000000" pitchFamily="2" charset="2"/>
              <a:buChar char="§"/>
            </a:pPr>
            <a:r>
              <a:rPr lang="fa-IR" dirty="0"/>
              <a:t>اجزای مکانیکی</a:t>
            </a:r>
          </a:p>
          <a:p>
            <a:pPr lvl="1" algn="just">
              <a:lnSpc>
                <a:spcPct val="200000"/>
              </a:lnSpc>
              <a:buFont typeface="Wingdings" panose="05000000000000000000" pitchFamily="2" charset="2"/>
              <a:buChar char="§"/>
            </a:pPr>
            <a:r>
              <a:rPr lang="fa-IR" dirty="0"/>
              <a:t>مدارهای الکتریکی (برق)</a:t>
            </a:r>
          </a:p>
          <a:p>
            <a:pPr lvl="1" algn="just">
              <a:lnSpc>
                <a:spcPct val="200000"/>
              </a:lnSpc>
              <a:buFont typeface="Wingdings" panose="05000000000000000000" pitchFamily="2" charset="2"/>
              <a:buChar char="§"/>
            </a:pPr>
            <a:r>
              <a:rPr lang="fa-IR" dirty="0"/>
              <a:t>کامپیوتر</a:t>
            </a:r>
          </a:p>
          <a:p>
            <a:pPr lvl="1" algn="just">
              <a:lnSpc>
                <a:spcPct val="200000"/>
              </a:lnSpc>
              <a:buFont typeface="Wingdings" panose="05000000000000000000" pitchFamily="2" charset="2"/>
              <a:buChar char="§"/>
            </a:pPr>
            <a:r>
              <a:rPr lang="fa-IR" dirty="0">
                <a:solidFill>
                  <a:schemeClr val="tx1"/>
                </a:solidFill>
              </a:rPr>
              <a:t>دارای هوش مصنوعی</a:t>
            </a:r>
          </a:p>
        </p:txBody>
      </p:sp>
    </p:spTree>
    <p:extLst>
      <p:ext uri="{BB962C8B-B14F-4D97-AF65-F5344CB8AC3E}">
        <p14:creationId xmlns:p14="http://schemas.microsoft.com/office/powerpoint/2010/main" val="12435967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a:xfrm>
            <a:off x="308344" y="1176094"/>
            <a:ext cx="9273278" cy="470262"/>
          </a:xfrm>
        </p:spPr>
        <p:txBody>
          <a:bodyPr/>
          <a:lstStyle/>
          <a:p>
            <a:r>
              <a:rPr lang="fa-IR" dirty="0"/>
              <a:t>تولید برق در سد!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3" name="Picture 2">
            <a:extLst>
              <a:ext uri="{FF2B5EF4-FFF2-40B4-BE49-F238E27FC236}">
                <a16:creationId xmlns:a16="http://schemas.microsoft.com/office/drawing/2014/main" id="{595FC779-2238-4434-8C1A-529B60063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54" y="1905865"/>
            <a:ext cx="8038447" cy="4733752"/>
          </a:xfrm>
          <a:prstGeom prst="rect">
            <a:avLst/>
          </a:prstGeom>
        </p:spPr>
      </p:pic>
    </p:spTree>
    <p:extLst>
      <p:ext uri="{BB962C8B-B14F-4D97-AF65-F5344CB8AC3E}">
        <p14:creationId xmlns:p14="http://schemas.microsoft.com/office/powerpoint/2010/main" val="331207467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a:xfrm>
            <a:off x="308344" y="1176094"/>
            <a:ext cx="9273278" cy="470262"/>
          </a:xfrm>
        </p:spPr>
        <p:txBody>
          <a:bodyPr/>
          <a:lstStyle/>
          <a:p>
            <a:r>
              <a:rPr lang="fa-IR" dirty="0"/>
              <a:t>تولید برق در سد!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3" name="Picture 2">
            <a:extLst>
              <a:ext uri="{FF2B5EF4-FFF2-40B4-BE49-F238E27FC236}">
                <a16:creationId xmlns:a16="http://schemas.microsoft.com/office/drawing/2014/main" id="{595FC779-2238-4434-8C1A-529B60063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54" y="1905865"/>
            <a:ext cx="8038447" cy="4733752"/>
          </a:xfrm>
          <a:prstGeom prst="rect">
            <a:avLst/>
          </a:prstGeom>
        </p:spPr>
      </p:pic>
      <p:sp>
        <p:nvSpPr>
          <p:cNvPr id="2" name="Rectangle 1">
            <a:extLst>
              <a:ext uri="{FF2B5EF4-FFF2-40B4-BE49-F238E27FC236}">
                <a16:creationId xmlns:a16="http://schemas.microsoft.com/office/drawing/2014/main" id="{A8371D55-8C1F-4156-B4EF-C9DD49CB55EF}"/>
              </a:ext>
            </a:extLst>
          </p:cNvPr>
          <p:cNvSpPr/>
          <p:nvPr/>
        </p:nvSpPr>
        <p:spPr>
          <a:xfrm rot="600000">
            <a:off x="5110394" y="5132197"/>
            <a:ext cx="2407472" cy="549535"/>
          </a:xfrm>
          <a:prstGeom prst="rect">
            <a:avLst/>
          </a:prstGeom>
          <a:solidFill>
            <a:srgbClr val="00ABEA"/>
          </a:solidFill>
          <a:ln w="76200">
            <a:solidFill>
              <a:srgbClr val="BCBE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C36DBC12-736B-441A-ACC1-80F2565C5A76}"/>
              </a:ext>
            </a:extLst>
          </p:cNvPr>
          <p:cNvSpPr/>
          <p:nvPr/>
        </p:nvSpPr>
        <p:spPr>
          <a:xfrm rot="600000">
            <a:off x="5325798" y="5181295"/>
            <a:ext cx="533400" cy="238125"/>
          </a:xfrm>
          <a:prstGeom prst="rightArrow">
            <a:avLst>
              <a:gd name="adj1" fmla="val 50000"/>
              <a:gd name="adj2" fmla="val 66000"/>
            </a:avLst>
          </a:prstGeom>
          <a:solidFill>
            <a:srgbClr val="8DD9F8"/>
          </a:solidFill>
          <a:ln>
            <a:solidFill>
              <a:srgbClr val="8CD9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Right 8">
            <a:extLst>
              <a:ext uri="{FF2B5EF4-FFF2-40B4-BE49-F238E27FC236}">
                <a16:creationId xmlns:a16="http://schemas.microsoft.com/office/drawing/2014/main" id="{7EE3A9A1-D8F8-4332-ABA2-C5B9B1862FD3}"/>
              </a:ext>
            </a:extLst>
          </p:cNvPr>
          <p:cNvSpPr/>
          <p:nvPr/>
        </p:nvSpPr>
        <p:spPr>
          <a:xfrm rot="600000">
            <a:off x="6039368" y="5333623"/>
            <a:ext cx="533400" cy="238125"/>
          </a:xfrm>
          <a:prstGeom prst="rightArrow">
            <a:avLst>
              <a:gd name="adj1" fmla="val 50000"/>
              <a:gd name="adj2" fmla="val 66000"/>
            </a:avLst>
          </a:prstGeom>
          <a:solidFill>
            <a:srgbClr val="8DD9F8"/>
          </a:solidFill>
          <a:ln>
            <a:solidFill>
              <a:srgbClr val="8CD9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Right 10">
            <a:extLst>
              <a:ext uri="{FF2B5EF4-FFF2-40B4-BE49-F238E27FC236}">
                <a16:creationId xmlns:a16="http://schemas.microsoft.com/office/drawing/2014/main" id="{96C72D2B-1FED-4E1E-A052-181CC8F9D61A}"/>
              </a:ext>
            </a:extLst>
          </p:cNvPr>
          <p:cNvSpPr/>
          <p:nvPr/>
        </p:nvSpPr>
        <p:spPr>
          <a:xfrm rot="600000">
            <a:off x="6877659" y="5481564"/>
            <a:ext cx="533400" cy="238125"/>
          </a:xfrm>
          <a:prstGeom prst="rightArrow">
            <a:avLst>
              <a:gd name="adj1" fmla="val 50000"/>
              <a:gd name="adj2" fmla="val 66000"/>
            </a:avLst>
          </a:prstGeom>
          <a:solidFill>
            <a:srgbClr val="8DD9F8"/>
          </a:solidFill>
          <a:ln>
            <a:solidFill>
              <a:srgbClr val="8CD9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A5F323F-0096-49A5-96DA-2475BA15FD89}"/>
              </a:ext>
            </a:extLst>
          </p:cNvPr>
          <p:cNvSpPr/>
          <p:nvPr/>
        </p:nvSpPr>
        <p:spPr>
          <a:xfrm rot="600000" flipH="1">
            <a:off x="4894265" y="4954981"/>
            <a:ext cx="269882" cy="481763"/>
          </a:xfrm>
          <a:prstGeom prst="rect">
            <a:avLst/>
          </a:prstGeom>
          <a:solidFill>
            <a:srgbClr val="00ABEA"/>
          </a:solidFill>
          <a:ln>
            <a:solidFill>
              <a:srgbClr val="00AB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A7161F-C4CA-4301-97BA-FE65A937EC1F}"/>
              </a:ext>
            </a:extLst>
          </p:cNvPr>
          <p:cNvSpPr/>
          <p:nvPr/>
        </p:nvSpPr>
        <p:spPr>
          <a:xfrm rot="600000" flipH="1">
            <a:off x="7413723" y="5383942"/>
            <a:ext cx="116556" cy="464498"/>
          </a:xfrm>
          <a:prstGeom prst="rect">
            <a:avLst/>
          </a:prstGeom>
          <a:solidFill>
            <a:srgbClr val="00ABEA"/>
          </a:solidFill>
          <a:ln>
            <a:solidFill>
              <a:srgbClr val="00AB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4106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ساده‌ترین مدار الکتریکی!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868" y="3055400"/>
            <a:ext cx="1628326" cy="1628326"/>
          </a:xfrm>
          <a:prstGeom prst="rect">
            <a:avLst/>
          </a:prstGeom>
        </p:spPr>
      </p:pic>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V="1">
            <a:off x="4858866" y="1970312"/>
            <a:ext cx="1085088" cy="1085088"/>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3175031" y="251285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3175032" y="251285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825347" y="251285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7328144" y="2512856"/>
            <a:ext cx="0" cy="3178194"/>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5367249" y="5691050"/>
            <a:ext cx="196089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3175031" y="453852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3175031" y="5490456"/>
            <a:ext cx="2038788" cy="0"/>
          </a:xfrm>
          <a:prstGeom prst="line">
            <a:avLst/>
          </a:prstGeom>
          <a:ln w="28575"/>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E461BA6F-BB3C-4AE1-BF58-425387FFF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3357" y="4495705"/>
            <a:ext cx="1195345" cy="1195345"/>
          </a:xfrm>
          <a:prstGeom prst="rect">
            <a:avLst/>
          </a:prstGeom>
        </p:spPr>
      </p:pic>
      <p:cxnSp>
        <p:nvCxnSpPr>
          <p:cNvPr id="17" name="Straight Connector 16">
            <a:extLst>
              <a:ext uri="{FF2B5EF4-FFF2-40B4-BE49-F238E27FC236}">
                <a16:creationId xmlns:a16="http://schemas.microsoft.com/office/drawing/2014/main" id="{C8E3EBCE-58F6-41CC-ABA2-E0F3877A4101}"/>
              </a:ext>
            </a:extLst>
          </p:cNvPr>
          <p:cNvCxnSpPr>
            <a:cxnSpLocks/>
          </p:cNvCxnSpPr>
          <p:nvPr/>
        </p:nvCxnSpPr>
        <p:spPr>
          <a:xfrm>
            <a:off x="5894035" y="2696512"/>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ABED984-6E6E-4C57-98EC-878BE54A1E6A}"/>
              </a:ext>
            </a:extLst>
          </p:cNvPr>
          <p:cNvCxnSpPr>
            <a:cxnSpLocks/>
          </p:cNvCxnSpPr>
          <p:nvPr/>
        </p:nvCxnSpPr>
        <p:spPr>
          <a:xfrm>
            <a:off x="7089317" y="4285460"/>
            <a:ext cx="0" cy="126597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ED5E2F3-27EC-46B9-8EBF-89D2C65328C9}"/>
              </a:ext>
            </a:extLst>
          </p:cNvPr>
          <p:cNvCxnSpPr>
            <a:cxnSpLocks/>
          </p:cNvCxnSpPr>
          <p:nvPr/>
        </p:nvCxnSpPr>
        <p:spPr>
          <a:xfrm flipH="1" flipV="1">
            <a:off x="5695459" y="5542294"/>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1527846-FA17-4AA5-BC20-D102BFF6CBDB}"/>
              </a:ext>
            </a:extLst>
          </p:cNvPr>
          <p:cNvCxnSpPr>
            <a:cxnSpLocks/>
          </p:cNvCxnSpPr>
          <p:nvPr/>
        </p:nvCxnSpPr>
        <p:spPr>
          <a:xfrm>
            <a:off x="3530181" y="2802134"/>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F4F1ED1-A6D0-4358-927D-50C84E1D9C96}"/>
              </a:ext>
            </a:extLst>
          </p:cNvPr>
          <p:cNvCxnSpPr>
            <a:cxnSpLocks/>
          </p:cNvCxnSpPr>
          <p:nvPr/>
        </p:nvCxnSpPr>
        <p:spPr>
          <a:xfrm>
            <a:off x="7089317" y="2862036"/>
            <a:ext cx="0" cy="126597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B68DC2B-B4C0-4953-AAB3-237C7E82BAE6}"/>
              </a:ext>
            </a:extLst>
          </p:cNvPr>
          <p:cNvCxnSpPr>
            <a:cxnSpLocks/>
          </p:cNvCxnSpPr>
          <p:nvPr/>
        </p:nvCxnSpPr>
        <p:spPr>
          <a:xfrm flipH="1" flipV="1">
            <a:off x="3392854" y="5289863"/>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sp>
        <p:nvSpPr>
          <p:cNvPr id="4" name="Multiplication Sign 3">
            <a:extLst>
              <a:ext uri="{FF2B5EF4-FFF2-40B4-BE49-F238E27FC236}">
                <a16:creationId xmlns:a16="http://schemas.microsoft.com/office/drawing/2014/main" id="{C53E5CFC-474A-485D-88CE-B6709006CFD5}"/>
              </a:ext>
            </a:extLst>
          </p:cNvPr>
          <p:cNvSpPr/>
          <p:nvPr/>
        </p:nvSpPr>
        <p:spPr>
          <a:xfrm>
            <a:off x="4352396" y="3869563"/>
            <a:ext cx="2122500" cy="2261643"/>
          </a:xfrm>
          <a:prstGeom prst="mathMultiply">
            <a:avLst>
              <a:gd name="adj1" fmla="val 12319"/>
            </a:avLst>
          </a:prstGeom>
          <a:solidFill>
            <a:srgbClr val="FE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CE880DC-3B32-4F5F-8C2E-2116836B2D4A}"/>
              </a:ext>
            </a:extLst>
          </p:cNvPr>
          <p:cNvSpPr txBox="1"/>
          <p:nvPr/>
        </p:nvSpPr>
        <p:spPr>
          <a:xfrm>
            <a:off x="237751" y="6053328"/>
            <a:ext cx="9343866" cy="400110"/>
          </a:xfrm>
          <a:prstGeom prst="rect">
            <a:avLst/>
          </a:prstGeom>
          <a:noFill/>
        </p:spPr>
        <p:txBody>
          <a:bodyPr wrap="square" rtlCol="0">
            <a:spAutoFit/>
          </a:bodyPr>
          <a:lstStyle/>
          <a:p>
            <a:pPr algn="ctr" rtl="1"/>
            <a:r>
              <a:rPr lang="fa-IR" sz="2000" b="1" dirty="0">
                <a:cs typeface="B Nazanin" panose="00000400000000000000" pitchFamily="2" charset="-78"/>
              </a:rPr>
              <a:t>اگر لامپ (مصرف کننده) در مدار نباشد؟!</a:t>
            </a:r>
            <a:endParaRPr lang="en-US" sz="2000" b="1" dirty="0">
              <a:cs typeface="B Nazanin" panose="00000400000000000000" pitchFamily="2" charset="-78"/>
            </a:endParaRPr>
          </a:p>
        </p:txBody>
      </p:sp>
    </p:spTree>
    <p:extLst>
      <p:ext uri="{BB962C8B-B14F-4D97-AF65-F5344CB8AC3E}">
        <p14:creationId xmlns:p14="http://schemas.microsoft.com/office/powerpoint/2010/main" val="284171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4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9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4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18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ساده‌ترین مدار الکتریکی!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868" y="3055400"/>
            <a:ext cx="1628326" cy="1628326"/>
          </a:xfrm>
          <a:prstGeom prst="rect">
            <a:avLst/>
          </a:prstGeom>
        </p:spPr>
      </p:pic>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V="1">
            <a:off x="4858866" y="1970312"/>
            <a:ext cx="1085088" cy="1085088"/>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3175031" y="251285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3175032" y="251285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825347" y="251285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7328144" y="2512856"/>
            <a:ext cx="0" cy="2977600"/>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5213819" y="5490456"/>
            <a:ext cx="21143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3175031" y="453852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3175031" y="5490456"/>
            <a:ext cx="2038788"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8E3EBCE-58F6-41CC-ABA2-E0F3877A4101}"/>
              </a:ext>
            </a:extLst>
          </p:cNvPr>
          <p:cNvCxnSpPr>
            <a:cxnSpLocks/>
          </p:cNvCxnSpPr>
          <p:nvPr/>
        </p:nvCxnSpPr>
        <p:spPr>
          <a:xfrm>
            <a:off x="5894035" y="2696512"/>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ABED984-6E6E-4C57-98EC-878BE54A1E6A}"/>
              </a:ext>
            </a:extLst>
          </p:cNvPr>
          <p:cNvCxnSpPr>
            <a:cxnSpLocks/>
          </p:cNvCxnSpPr>
          <p:nvPr/>
        </p:nvCxnSpPr>
        <p:spPr>
          <a:xfrm>
            <a:off x="7089317" y="4285460"/>
            <a:ext cx="0" cy="1030484"/>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ED5E2F3-27EC-46B9-8EBF-89D2C65328C9}"/>
              </a:ext>
            </a:extLst>
          </p:cNvPr>
          <p:cNvCxnSpPr>
            <a:cxnSpLocks/>
          </p:cNvCxnSpPr>
          <p:nvPr/>
        </p:nvCxnSpPr>
        <p:spPr>
          <a:xfrm flipH="1" flipV="1">
            <a:off x="5243912" y="5306800"/>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1527846-FA17-4AA5-BC20-D102BFF6CBDB}"/>
              </a:ext>
            </a:extLst>
          </p:cNvPr>
          <p:cNvCxnSpPr>
            <a:cxnSpLocks/>
          </p:cNvCxnSpPr>
          <p:nvPr/>
        </p:nvCxnSpPr>
        <p:spPr>
          <a:xfrm>
            <a:off x="3530181" y="2802134"/>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F4F1ED1-A6D0-4358-927D-50C84E1D9C96}"/>
              </a:ext>
            </a:extLst>
          </p:cNvPr>
          <p:cNvCxnSpPr>
            <a:cxnSpLocks/>
          </p:cNvCxnSpPr>
          <p:nvPr/>
        </p:nvCxnSpPr>
        <p:spPr>
          <a:xfrm>
            <a:off x="7089317" y="2862036"/>
            <a:ext cx="0" cy="106364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B68DC2B-B4C0-4953-AAB3-237C7E82BAE6}"/>
              </a:ext>
            </a:extLst>
          </p:cNvPr>
          <p:cNvCxnSpPr>
            <a:cxnSpLocks/>
          </p:cNvCxnSpPr>
          <p:nvPr/>
        </p:nvCxnSpPr>
        <p:spPr>
          <a:xfrm flipH="1" flipV="1">
            <a:off x="3392854" y="5289863"/>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E4EAC07-E1A8-43C7-B11B-4A16CAE9C313}"/>
              </a:ext>
            </a:extLst>
          </p:cNvPr>
          <p:cNvSpPr txBox="1"/>
          <p:nvPr/>
        </p:nvSpPr>
        <p:spPr>
          <a:xfrm>
            <a:off x="237751" y="6053328"/>
            <a:ext cx="9343866" cy="400110"/>
          </a:xfrm>
          <a:prstGeom prst="rect">
            <a:avLst/>
          </a:prstGeom>
          <a:noFill/>
        </p:spPr>
        <p:txBody>
          <a:bodyPr wrap="square" rtlCol="0">
            <a:spAutoFit/>
          </a:bodyPr>
          <a:lstStyle/>
          <a:p>
            <a:pPr algn="ctr" rtl="1"/>
            <a:r>
              <a:rPr lang="fa-IR" sz="2000" b="1" dirty="0">
                <a:cs typeface="B Nazanin" panose="00000400000000000000" pitchFamily="2" charset="-78"/>
              </a:rPr>
              <a:t>اگر لامپ (مصرف کننده) در مدار نباشد؟!</a:t>
            </a:r>
            <a:endParaRPr lang="en-US" sz="2000" b="1" dirty="0">
              <a:cs typeface="B Nazanin" panose="00000400000000000000" pitchFamily="2" charset="-78"/>
            </a:endParaRPr>
          </a:p>
        </p:txBody>
      </p:sp>
    </p:spTree>
    <p:extLst>
      <p:ext uri="{BB962C8B-B14F-4D97-AF65-F5344CB8AC3E}">
        <p14:creationId xmlns:p14="http://schemas.microsoft.com/office/powerpoint/2010/main" val="418792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4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9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4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18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ساده‌ترین مدار الکتریکی!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868" y="3055400"/>
            <a:ext cx="1628326" cy="1628326"/>
          </a:xfrm>
          <a:prstGeom prst="rect">
            <a:avLst/>
          </a:prstGeom>
        </p:spPr>
      </p:pic>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V="1">
            <a:off x="4858866" y="1970312"/>
            <a:ext cx="1085088" cy="1085088"/>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3175031" y="251285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3175032" y="251285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825347" y="251285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7328144" y="2512856"/>
            <a:ext cx="0" cy="2977600"/>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5213819" y="5490456"/>
            <a:ext cx="21143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3175031" y="453852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3175031" y="5490456"/>
            <a:ext cx="2038788"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8E3EBCE-58F6-41CC-ABA2-E0F3877A4101}"/>
              </a:ext>
            </a:extLst>
          </p:cNvPr>
          <p:cNvCxnSpPr>
            <a:cxnSpLocks/>
          </p:cNvCxnSpPr>
          <p:nvPr/>
        </p:nvCxnSpPr>
        <p:spPr>
          <a:xfrm>
            <a:off x="5894035" y="2696512"/>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ABED984-6E6E-4C57-98EC-878BE54A1E6A}"/>
              </a:ext>
            </a:extLst>
          </p:cNvPr>
          <p:cNvCxnSpPr>
            <a:cxnSpLocks/>
          </p:cNvCxnSpPr>
          <p:nvPr/>
        </p:nvCxnSpPr>
        <p:spPr>
          <a:xfrm>
            <a:off x="7089317" y="4285460"/>
            <a:ext cx="0" cy="1030484"/>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ED5E2F3-27EC-46B9-8EBF-89D2C65328C9}"/>
              </a:ext>
            </a:extLst>
          </p:cNvPr>
          <p:cNvCxnSpPr>
            <a:cxnSpLocks/>
          </p:cNvCxnSpPr>
          <p:nvPr/>
        </p:nvCxnSpPr>
        <p:spPr>
          <a:xfrm flipH="1" flipV="1">
            <a:off x="5243912" y="5306800"/>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1527846-FA17-4AA5-BC20-D102BFF6CBDB}"/>
              </a:ext>
            </a:extLst>
          </p:cNvPr>
          <p:cNvCxnSpPr>
            <a:cxnSpLocks/>
          </p:cNvCxnSpPr>
          <p:nvPr/>
        </p:nvCxnSpPr>
        <p:spPr>
          <a:xfrm>
            <a:off x="3530181" y="2802134"/>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F4F1ED1-A6D0-4358-927D-50C84E1D9C96}"/>
              </a:ext>
            </a:extLst>
          </p:cNvPr>
          <p:cNvCxnSpPr>
            <a:cxnSpLocks/>
          </p:cNvCxnSpPr>
          <p:nvPr/>
        </p:nvCxnSpPr>
        <p:spPr>
          <a:xfrm>
            <a:off x="7089317" y="2862036"/>
            <a:ext cx="0" cy="106364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B68DC2B-B4C0-4953-AAB3-237C7E82BAE6}"/>
              </a:ext>
            </a:extLst>
          </p:cNvPr>
          <p:cNvCxnSpPr>
            <a:cxnSpLocks/>
          </p:cNvCxnSpPr>
          <p:nvPr/>
        </p:nvCxnSpPr>
        <p:spPr>
          <a:xfrm flipH="1" flipV="1">
            <a:off x="3392854" y="5289863"/>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E4EAC07-E1A8-43C7-B11B-4A16CAE9C313}"/>
              </a:ext>
            </a:extLst>
          </p:cNvPr>
          <p:cNvSpPr txBox="1"/>
          <p:nvPr/>
        </p:nvSpPr>
        <p:spPr>
          <a:xfrm>
            <a:off x="237751" y="6053328"/>
            <a:ext cx="9343866" cy="400110"/>
          </a:xfrm>
          <a:prstGeom prst="rect">
            <a:avLst/>
          </a:prstGeom>
          <a:noFill/>
        </p:spPr>
        <p:txBody>
          <a:bodyPr wrap="square" rtlCol="0">
            <a:spAutoFit/>
          </a:bodyPr>
          <a:lstStyle/>
          <a:p>
            <a:pPr algn="ctr" rtl="1"/>
            <a:r>
              <a:rPr lang="fa-IR" sz="2000" b="1" dirty="0">
                <a:cs typeface="B Nazanin" panose="00000400000000000000" pitchFamily="2" charset="-78"/>
              </a:rPr>
              <a:t>اگر لامپ (مصرف کننده) در مدار نباشد؟!</a:t>
            </a:r>
            <a:endParaRPr lang="en-US" sz="2000" b="1" dirty="0">
              <a:cs typeface="B Nazanin" panose="00000400000000000000" pitchFamily="2" charset="-78"/>
            </a:endParaRPr>
          </a:p>
        </p:txBody>
      </p:sp>
      <p:sp>
        <p:nvSpPr>
          <p:cNvPr id="24" name="TextBox 23">
            <a:extLst>
              <a:ext uri="{FF2B5EF4-FFF2-40B4-BE49-F238E27FC236}">
                <a16:creationId xmlns:a16="http://schemas.microsoft.com/office/drawing/2014/main" id="{E84A330E-2335-4931-B102-32DD29A57E0A}"/>
              </a:ext>
            </a:extLst>
          </p:cNvPr>
          <p:cNvSpPr txBox="1"/>
          <p:nvPr/>
        </p:nvSpPr>
        <p:spPr>
          <a:xfrm>
            <a:off x="541886" y="3281343"/>
            <a:ext cx="9343866" cy="400110"/>
          </a:xfrm>
          <a:prstGeom prst="rect">
            <a:avLst/>
          </a:prstGeom>
          <a:noFill/>
        </p:spPr>
        <p:txBody>
          <a:bodyPr wrap="square" rtlCol="0">
            <a:spAutoFit/>
          </a:bodyPr>
          <a:lstStyle/>
          <a:p>
            <a:pPr algn="ctr" rtl="1"/>
            <a:r>
              <a:rPr lang="fa-IR" sz="2000" b="1" dirty="0">
                <a:cs typeface="B Nazanin" panose="00000400000000000000" pitchFamily="2" charset="-78"/>
              </a:rPr>
              <a:t>شدت جریان برق بسیار زیاد خواهد شد</a:t>
            </a:r>
            <a:endParaRPr lang="en-US" sz="2000" b="1" dirty="0">
              <a:cs typeface="B Nazanin" panose="00000400000000000000" pitchFamily="2" charset="-78"/>
            </a:endParaRPr>
          </a:p>
        </p:txBody>
      </p:sp>
    </p:spTree>
    <p:extLst>
      <p:ext uri="{BB962C8B-B14F-4D97-AF65-F5344CB8AC3E}">
        <p14:creationId xmlns:p14="http://schemas.microsoft.com/office/powerpoint/2010/main" val="407208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4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9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4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18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ساده‌ترین مدار الکتریکی!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868" y="3055400"/>
            <a:ext cx="1628326" cy="1628326"/>
          </a:xfrm>
          <a:prstGeom prst="rect">
            <a:avLst/>
          </a:prstGeom>
        </p:spPr>
      </p:pic>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V="1">
            <a:off x="4858866" y="1970312"/>
            <a:ext cx="1085088" cy="1085088"/>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3175031" y="251285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3175032" y="251285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825347" y="251285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7328144" y="2512856"/>
            <a:ext cx="0" cy="2977600"/>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5213819" y="5490456"/>
            <a:ext cx="21143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3175031" y="453852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3175031" y="5490456"/>
            <a:ext cx="2038788"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8E3EBCE-58F6-41CC-ABA2-E0F3877A4101}"/>
              </a:ext>
            </a:extLst>
          </p:cNvPr>
          <p:cNvCxnSpPr>
            <a:cxnSpLocks/>
          </p:cNvCxnSpPr>
          <p:nvPr/>
        </p:nvCxnSpPr>
        <p:spPr>
          <a:xfrm>
            <a:off x="5894035" y="2696512"/>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ABED984-6E6E-4C57-98EC-878BE54A1E6A}"/>
              </a:ext>
            </a:extLst>
          </p:cNvPr>
          <p:cNvCxnSpPr>
            <a:cxnSpLocks/>
          </p:cNvCxnSpPr>
          <p:nvPr/>
        </p:nvCxnSpPr>
        <p:spPr>
          <a:xfrm>
            <a:off x="7089317" y="4285460"/>
            <a:ext cx="0" cy="1030484"/>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ED5E2F3-27EC-46B9-8EBF-89D2C65328C9}"/>
              </a:ext>
            </a:extLst>
          </p:cNvPr>
          <p:cNvCxnSpPr>
            <a:cxnSpLocks/>
          </p:cNvCxnSpPr>
          <p:nvPr/>
        </p:nvCxnSpPr>
        <p:spPr>
          <a:xfrm flipH="1" flipV="1">
            <a:off x="5243912" y="5306800"/>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1527846-FA17-4AA5-BC20-D102BFF6CBDB}"/>
              </a:ext>
            </a:extLst>
          </p:cNvPr>
          <p:cNvCxnSpPr>
            <a:cxnSpLocks/>
          </p:cNvCxnSpPr>
          <p:nvPr/>
        </p:nvCxnSpPr>
        <p:spPr>
          <a:xfrm>
            <a:off x="3530181" y="2802134"/>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F4F1ED1-A6D0-4358-927D-50C84E1D9C96}"/>
              </a:ext>
            </a:extLst>
          </p:cNvPr>
          <p:cNvCxnSpPr>
            <a:cxnSpLocks/>
          </p:cNvCxnSpPr>
          <p:nvPr/>
        </p:nvCxnSpPr>
        <p:spPr>
          <a:xfrm>
            <a:off x="7089317" y="2862036"/>
            <a:ext cx="0" cy="106364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B68DC2B-B4C0-4953-AAB3-237C7E82BAE6}"/>
              </a:ext>
            </a:extLst>
          </p:cNvPr>
          <p:cNvCxnSpPr>
            <a:cxnSpLocks/>
          </p:cNvCxnSpPr>
          <p:nvPr/>
        </p:nvCxnSpPr>
        <p:spPr>
          <a:xfrm flipH="1" flipV="1">
            <a:off x="3392854" y="5289863"/>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E4EAC07-E1A8-43C7-B11B-4A16CAE9C313}"/>
              </a:ext>
            </a:extLst>
          </p:cNvPr>
          <p:cNvSpPr txBox="1"/>
          <p:nvPr/>
        </p:nvSpPr>
        <p:spPr>
          <a:xfrm>
            <a:off x="237751" y="6053328"/>
            <a:ext cx="9343866" cy="400110"/>
          </a:xfrm>
          <a:prstGeom prst="rect">
            <a:avLst/>
          </a:prstGeom>
          <a:noFill/>
        </p:spPr>
        <p:txBody>
          <a:bodyPr wrap="square" rtlCol="0">
            <a:spAutoFit/>
          </a:bodyPr>
          <a:lstStyle/>
          <a:p>
            <a:pPr algn="ctr" rtl="1"/>
            <a:r>
              <a:rPr lang="fa-IR" sz="2000" b="1" dirty="0">
                <a:cs typeface="B Nazanin" panose="00000400000000000000" pitchFamily="2" charset="-78"/>
              </a:rPr>
              <a:t>اگر لامپ (مصرف کننده) در مدار نباشد؟!</a:t>
            </a:r>
            <a:endParaRPr lang="en-US" sz="2000" b="1" dirty="0">
              <a:cs typeface="B Nazanin" panose="00000400000000000000" pitchFamily="2" charset="-78"/>
            </a:endParaRPr>
          </a:p>
        </p:txBody>
      </p:sp>
      <p:sp>
        <p:nvSpPr>
          <p:cNvPr id="24" name="TextBox 23">
            <a:extLst>
              <a:ext uri="{FF2B5EF4-FFF2-40B4-BE49-F238E27FC236}">
                <a16:creationId xmlns:a16="http://schemas.microsoft.com/office/drawing/2014/main" id="{E84A330E-2335-4931-B102-32DD29A57E0A}"/>
              </a:ext>
            </a:extLst>
          </p:cNvPr>
          <p:cNvSpPr txBox="1"/>
          <p:nvPr/>
        </p:nvSpPr>
        <p:spPr>
          <a:xfrm>
            <a:off x="541886" y="3281343"/>
            <a:ext cx="9343866" cy="400110"/>
          </a:xfrm>
          <a:prstGeom prst="rect">
            <a:avLst/>
          </a:prstGeom>
          <a:noFill/>
        </p:spPr>
        <p:txBody>
          <a:bodyPr wrap="square" rtlCol="0">
            <a:spAutoFit/>
          </a:bodyPr>
          <a:lstStyle/>
          <a:p>
            <a:pPr algn="ctr" rtl="1"/>
            <a:r>
              <a:rPr lang="fa-IR" sz="2000" b="1" dirty="0">
                <a:cs typeface="B Nazanin" panose="00000400000000000000" pitchFamily="2" charset="-78"/>
              </a:rPr>
              <a:t>شدت جریان برق بسیار زیاد خواهد شد</a:t>
            </a:r>
            <a:endParaRPr lang="en-US" sz="2000" b="1" dirty="0">
              <a:cs typeface="B Nazanin" panose="00000400000000000000" pitchFamily="2" charset="-78"/>
            </a:endParaRPr>
          </a:p>
        </p:txBody>
      </p:sp>
      <p:sp>
        <p:nvSpPr>
          <p:cNvPr id="25" name="TextBox 24">
            <a:extLst>
              <a:ext uri="{FF2B5EF4-FFF2-40B4-BE49-F238E27FC236}">
                <a16:creationId xmlns:a16="http://schemas.microsoft.com/office/drawing/2014/main" id="{AABC69BA-F2AA-4015-957E-6521AF690436}"/>
              </a:ext>
            </a:extLst>
          </p:cNvPr>
          <p:cNvSpPr txBox="1"/>
          <p:nvPr/>
        </p:nvSpPr>
        <p:spPr>
          <a:xfrm>
            <a:off x="539847" y="4000886"/>
            <a:ext cx="9343866" cy="400110"/>
          </a:xfrm>
          <a:prstGeom prst="rect">
            <a:avLst/>
          </a:prstGeom>
          <a:noFill/>
        </p:spPr>
        <p:txBody>
          <a:bodyPr wrap="square" rtlCol="0">
            <a:spAutoFit/>
          </a:bodyPr>
          <a:lstStyle/>
          <a:p>
            <a:pPr algn="ctr" rtl="1"/>
            <a:r>
              <a:rPr lang="fa-IR" sz="2000" b="1" dirty="0">
                <a:cs typeface="B Nazanin" panose="00000400000000000000" pitchFamily="2" charset="-78"/>
              </a:rPr>
              <a:t>انرژی باتری به سرعت تخلیه می‌شود</a:t>
            </a:r>
            <a:endParaRPr lang="en-US" sz="2000" b="1" dirty="0">
              <a:cs typeface="B Nazanin" panose="00000400000000000000" pitchFamily="2" charset="-78"/>
            </a:endParaRPr>
          </a:p>
        </p:txBody>
      </p:sp>
    </p:spTree>
    <p:extLst>
      <p:ext uri="{BB962C8B-B14F-4D97-AF65-F5344CB8AC3E}">
        <p14:creationId xmlns:p14="http://schemas.microsoft.com/office/powerpoint/2010/main" val="415537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4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9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4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18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ساده‌ترین مدار الکتریکی!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868" y="3055400"/>
            <a:ext cx="1628326" cy="1628326"/>
          </a:xfrm>
          <a:prstGeom prst="rect">
            <a:avLst/>
          </a:prstGeom>
        </p:spPr>
      </p:pic>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V="1">
            <a:off x="4858866" y="1970312"/>
            <a:ext cx="1085088" cy="1085088"/>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3175031" y="251285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3175032" y="251285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825347" y="251285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7328144" y="2512856"/>
            <a:ext cx="0" cy="2977600"/>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5213819" y="5490456"/>
            <a:ext cx="21143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3175031" y="453852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3175031" y="5490456"/>
            <a:ext cx="2038788"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8E3EBCE-58F6-41CC-ABA2-E0F3877A4101}"/>
              </a:ext>
            </a:extLst>
          </p:cNvPr>
          <p:cNvCxnSpPr>
            <a:cxnSpLocks/>
          </p:cNvCxnSpPr>
          <p:nvPr/>
        </p:nvCxnSpPr>
        <p:spPr>
          <a:xfrm>
            <a:off x="5894035" y="2696512"/>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ABED984-6E6E-4C57-98EC-878BE54A1E6A}"/>
              </a:ext>
            </a:extLst>
          </p:cNvPr>
          <p:cNvCxnSpPr>
            <a:cxnSpLocks/>
          </p:cNvCxnSpPr>
          <p:nvPr/>
        </p:nvCxnSpPr>
        <p:spPr>
          <a:xfrm>
            <a:off x="7089317" y="4285460"/>
            <a:ext cx="0" cy="1030484"/>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ED5E2F3-27EC-46B9-8EBF-89D2C65328C9}"/>
              </a:ext>
            </a:extLst>
          </p:cNvPr>
          <p:cNvCxnSpPr>
            <a:cxnSpLocks/>
          </p:cNvCxnSpPr>
          <p:nvPr/>
        </p:nvCxnSpPr>
        <p:spPr>
          <a:xfrm flipH="1" flipV="1">
            <a:off x="5243912" y="5306800"/>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1527846-FA17-4AA5-BC20-D102BFF6CBDB}"/>
              </a:ext>
            </a:extLst>
          </p:cNvPr>
          <p:cNvCxnSpPr>
            <a:cxnSpLocks/>
          </p:cNvCxnSpPr>
          <p:nvPr/>
        </p:nvCxnSpPr>
        <p:spPr>
          <a:xfrm>
            <a:off x="3530181" y="2802134"/>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F4F1ED1-A6D0-4358-927D-50C84E1D9C96}"/>
              </a:ext>
            </a:extLst>
          </p:cNvPr>
          <p:cNvCxnSpPr>
            <a:cxnSpLocks/>
          </p:cNvCxnSpPr>
          <p:nvPr/>
        </p:nvCxnSpPr>
        <p:spPr>
          <a:xfrm>
            <a:off x="7089317" y="2862036"/>
            <a:ext cx="0" cy="106364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B68DC2B-B4C0-4953-AAB3-237C7E82BAE6}"/>
              </a:ext>
            </a:extLst>
          </p:cNvPr>
          <p:cNvCxnSpPr>
            <a:cxnSpLocks/>
          </p:cNvCxnSpPr>
          <p:nvPr/>
        </p:nvCxnSpPr>
        <p:spPr>
          <a:xfrm flipH="1" flipV="1">
            <a:off x="3392854" y="5289863"/>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E4EAC07-E1A8-43C7-B11B-4A16CAE9C313}"/>
              </a:ext>
            </a:extLst>
          </p:cNvPr>
          <p:cNvSpPr txBox="1"/>
          <p:nvPr/>
        </p:nvSpPr>
        <p:spPr>
          <a:xfrm>
            <a:off x="237751" y="6053328"/>
            <a:ext cx="9343866" cy="400110"/>
          </a:xfrm>
          <a:prstGeom prst="rect">
            <a:avLst/>
          </a:prstGeom>
          <a:noFill/>
        </p:spPr>
        <p:txBody>
          <a:bodyPr wrap="square" rtlCol="0">
            <a:spAutoFit/>
          </a:bodyPr>
          <a:lstStyle/>
          <a:p>
            <a:pPr algn="ctr" rtl="1"/>
            <a:r>
              <a:rPr lang="fa-IR" sz="2000" b="1" dirty="0">
                <a:cs typeface="B Nazanin" panose="00000400000000000000" pitchFamily="2" charset="-78"/>
              </a:rPr>
              <a:t>اگر لامپ (مصرف کننده) در مدار نباشد؟!</a:t>
            </a:r>
            <a:endParaRPr lang="en-US" sz="2000" b="1" dirty="0">
              <a:cs typeface="B Nazanin" panose="00000400000000000000" pitchFamily="2" charset="-78"/>
            </a:endParaRPr>
          </a:p>
        </p:txBody>
      </p:sp>
      <p:sp>
        <p:nvSpPr>
          <p:cNvPr id="14" name="Lightning Bolt 13">
            <a:extLst>
              <a:ext uri="{FF2B5EF4-FFF2-40B4-BE49-F238E27FC236}">
                <a16:creationId xmlns:a16="http://schemas.microsoft.com/office/drawing/2014/main" id="{7CA3F41C-52D1-46C5-AB78-5EF20CD6DF6F}"/>
              </a:ext>
            </a:extLst>
          </p:cNvPr>
          <p:cNvSpPr/>
          <p:nvPr/>
        </p:nvSpPr>
        <p:spPr>
          <a:xfrm>
            <a:off x="927284" y="4907787"/>
            <a:ext cx="2128334" cy="1280130"/>
          </a:xfrm>
          <a:prstGeom prst="lightningBolt">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27C3A02-2661-4DA2-BF86-0FABBBBB32F8}"/>
              </a:ext>
            </a:extLst>
          </p:cNvPr>
          <p:cNvSpPr txBox="1"/>
          <p:nvPr/>
        </p:nvSpPr>
        <p:spPr>
          <a:xfrm>
            <a:off x="451167" y="3801825"/>
            <a:ext cx="2128334" cy="1077218"/>
          </a:xfrm>
          <a:prstGeom prst="rect">
            <a:avLst/>
          </a:prstGeom>
          <a:noFill/>
        </p:spPr>
        <p:txBody>
          <a:bodyPr wrap="square" rtlCol="0">
            <a:spAutoFit/>
          </a:bodyPr>
          <a:lstStyle/>
          <a:p>
            <a:pPr algn="ctr"/>
            <a:r>
              <a:rPr lang="fa-IR" sz="3200" dirty="0">
                <a:solidFill>
                  <a:srgbClr val="FF6600"/>
                </a:solidFill>
                <a:cs typeface="B Nazanin" panose="00000400000000000000" pitchFamily="2" charset="-78"/>
              </a:rPr>
              <a:t>اتصال کوتاه!</a:t>
            </a:r>
          </a:p>
          <a:p>
            <a:pPr algn="ctr"/>
            <a:r>
              <a:rPr lang="fa-IR" sz="3200" dirty="0">
                <a:solidFill>
                  <a:srgbClr val="FF6600"/>
                </a:solidFill>
                <a:cs typeface="B Nazanin" panose="00000400000000000000" pitchFamily="2" charset="-78"/>
              </a:rPr>
              <a:t>بسیار خطرناک</a:t>
            </a:r>
            <a:endParaRPr lang="en-US" sz="3200" dirty="0">
              <a:solidFill>
                <a:srgbClr val="FF6600"/>
              </a:solidFill>
              <a:cs typeface="B Nazanin" panose="00000400000000000000" pitchFamily="2" charset="-78"/>
            </a:endParaRPr>
          </a:p>
        </p:txBody>
      </p:sp>
      <p:sp>
        <p:nvSpPr>
          <p:cNvPr id="24" name="TextBox 23">
            <a:extLst>
              <a:ext uri="{FF2B5EF4-FFF2-40B4-BE49-F238E27FC236}">
                <a16:creationId xmlns:a16="http://schemas.microsoft.com/office/drawing/2014/main" id="{E84A330E-2335-4931-B102-32DD29A57E0A}"/>
              </a:ext>
            </a:extLst>
          </p:cNvPr>
          <p:cNvSpPr txBox="1"/>
          <p:nvPr/>
        </p:nvSpPr>
        <p:spPr>
          <a:xfrm>
            <a:off x="541886" y="3281343"/>
            <a:ext cx="9343866" cy="400110"/>
          </a:xfrm>
          <a:prstGeom prst="rect">
            <a:avLst/>
          </a:prstGeom>
          <a:noFill/>
        </p:spPr>
        <p:txBody>
          <a:bodyPr wrap="square" rtlCol="0">
            <a:spAutoFit/>
          </a:bodyPr>
          <a:lstStyle/>
          <a:p>
            <a:pPr algn="ctr" rtl="1"/>
            <a:r>
              <a:rPr lang="fa-IR" sz="2000" b="1" dirty="0">
                <a:cs typeface="B Nazanin" panose="00000400000000000000" pitchFamily="2" charset="-78"/>
              </a:rPr>
              <a:t>شدت جریان برق بسیار زیاد خواهد شد</a:t>
            </a:r>
            <a:endParaRPr lang="en-US" sz="2000" b="1" dirty="0">
              <a:cs typeface="B Nazanin" panose="00000400000000000000" pitchFamily="2" charset="-78"/>
            </a:endParaRPr>
          </a:p>
        </p:txBody>
      </p:sp>
      <p:sp>
        <p:nvSpPr>
          <p:cNvPr id="25" name="TextBox 24">
            <a:extLst>
              <a:ext uri="{FF2B5EF4-FFF2-40B4-BE49-F238E27FC236}">
                <a16:creationId xmlns:a16="http://schemas.microsoft.com/office/drawing/2014/main" id="{AABC69BA-F2AA-4015-957E-6521AF690436}"/>
              </a:ext>
            </a:extLst>
          </p:cNvPr>
          <p:cNvSpPr txBox="1"/>
          <p:nvPr/>
        </p:nvSpPr>
        <p:spPr>
          <a:xfrm>
            <a:off x="539847" y="4000886"/>
            <a:ext cx="9343866" cy="400110"/>
          </a:xfrm>
          <a:prstGeom prst="rect">
            <a:avLst/>
          </a:prstGeom>
          <a:noFill/>
        </p:spPr>
        <p:txBody>
          <a:bodyPr wrap="square" rtlCol="0">
            <a:spAutoFit/>
          </a:bodyPr>
          <a:lstStyle/>
          <a:p>
            <a:pPr algn="ctr" rtl="1"/>
            <a:r>
              <a:rPr lang="fa-IR" sz="2000" b="1" dirty="0">
                <a:cs typeface="B Nazanin" panose="00000400000000000000" pitchFamily="2" charset="-78"/>
              </a:rPr>
              <a:t>انرژی باتری به سرعت تخلیه می‌شود</a:t>
            </a:r>
            <a:endParaRPr lang="en-US" sz="2000" b="1" dirty="0">
              <a:cs typeface="B Nazanin" panose="00000400000000000000" pitchFamily="2" charset="-78"/>
            </a:endParaRPr>
          </a:p>
        </p:txBody>
      </p:sp>
    </p:spTree>
    <p:extLst>
      <p:ext uri="{BB962C8B-B14F-4D97-AF65-F5344CB8AC3E}">
        <p14:creationId xmlns:p14="http://schemas.microsoft.com/office/powerpoint/2010/main" val="375411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4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9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4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18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1000" fill="hold"/>
                                        <p:tgtEl>
                                          <p:spTgt spid="14"/>
                                        </p:tgtEl>
                                        <p:attrNameLst>
                                          <p:attrName>ppt_w</p:attrName>
                                        </p:attrNameLst>
                                      </p:cBhvr>
                                      <p:tavLst>
                                        <p:tav tm="0">
                                          <p:val>
                                            <p:fltVal val="0"/>
                                          </p:val>
                                        </p:tav>
                                        <p:tav tm="100000">
                                          <p:val>
                                            <p:strVal val="#ppt_w"/>
                                          </p:val>
                                        </p:tav>
                                      </p:tavLst>
                                    </p:anim>
                                    <p:anim calcmode="lin" valueType="num">
                                      <p:cBhvr>
                                        <p:cTn id="28" dur="1000" fill="hold"/>
                                        <p:tgtEl>
                                          <p:spTgt spid="14"/>
                                        </p:tgtEl>
                                        <p:attrNameLst>
                                          <p:attrName>ppt_h</p:attrName>
                                        </p:attrNameLst>
                                      </p:cBhvr>
                                      <p:tavLst>
                                        <p:tav tm="0">
                                          <p:val>
                                            <p:fltVal val="0"/>
                                          </p:val>
                                        </p:tav>
                                        <p:tav tm="100000">
                                          <p:val>
                                            <p:strVal val="#ppt_h"/>
                                          </p:val>
                                        </p:tav>
                                      </p:tavLst>
                                    </p:anim>
                                    <p:anim calcmode="lin" valueType="num">
                                      <p:cBhvr>
                                        <p:cTn id="29" dur="1000" fill="hold"/>
                                        <p:tgtEl>
                                          <p:spTgt spid="14"/>
                                        </p:tgtEl>
                                        <p:attrNameLst>
                                          <p:attrName>style.rotation</p:attrName>
                                        </p:attrNameLst>
                                      </p:cBhvr>
                                      <p:tavLst>
                                        <p:tav tm="0">
                                          <p:val>
                                            <p:fltVal val="90"/>
                                          </p:val>
                                        </p:tav>
                                        <p:tav tm="100000">
                                          <p:val>
                                            <p:fltVal val="0"/>
                                          </p:val>
                                        </p:tav>
                                      </p:tavLst>
                                    </p:anim>
                                    <p:animEffect transition="in" filter="fade">
                                      <p:cBhvr>
                                        <p:cTn id="3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a:xfrm>
            <a:off x="5491704" y="1789614"/>
            <a:ext cx="4119074" cy="3498812"/>
          </a:xfrm>
        </p:spPr>
        <p:txBody>
          <a:bodyPr/>
          <a:lstStyle/>
          <a:p>
            <a:pPr algn="just"/>
            <a:r>
              <a:rPr lang="fa-IR" dirty="0"/>
              <a:t>در نقشه‌های مهندسی به جای کشیدن شکل واقعی قطعات، از شکل شماتیک آنها استفاده می‌کنیم:</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flipV="1">
            <a:off x="501668" y="3539020"/>
            <a:ext cx="722729" cy="773311"/>
          </a:xfrm>
          <a:prstGeom prst="rect">
            <a:avLst/>
          </a:prstGeom>
        </p:spPr>
      </p:pic>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08" y="1324677"/>
            <a:ext cx="1570251" cy="1680148"/>
          </a:xfrm>
          <a:prstGeom prst="rect">
            <a:avLst/>
          </a:prstGeom>
        </p:spPr>
      </p:pic>
      <p:pic>
        <p:nvPicPr>
          <p:cNvPr id="3" name="Picture 2">
            <a:extLst>
              <a:ext uri="{FF2B5EF4-FFF2-40B4-BE49-F238E27FC236}">
                <a16:creationId xmlns:a16="http://schemas.microsoft.com/office/drawing/2014/main" id="{E461BA6F-BB3C-4AE1-BF58-425387FFF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668" y="4959094"/>
            <a:ext cx="796166" cy="851888"/>
          </a:xfrm>
          <a:prstGeom prst="rect">
            <a:avLst/>
          </a:prstGeom>
        </p:spPr>
      </p:pic>
      <p:sp>
        <p:nvSpPr>
          <p:cNvPr id="7" name="Arrow: Right 6">
            <a:extLst>
              <a:ext uri="{FF2B5EF4-FFF2-40B4-BE49-F238E27FC236}">
                <a16:creationId xmlns:a16="http://schemas.microsoft.com/office/drawing/2014/main" id="{80508071-5113-4FA9-9EC2-9CD37A25F413}"/>
              </a:ext>
            </a:extLst>
          </p:cNvPr>
          <p:cNvSpPr/>
          <p:nvPr/>
        </p:nvSpPr>
        <p:spPr>
          <a:xfrm>
            <a:off x="1412260" y="1931137"/>
            <a:ext cx="763322" cy="524786"/>
          </a:xfrm>
          <a:prstGeom prst="right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A2DB7B0-CDD6-4CE5-9A18-1FF844E6F529}"/>
              </a:ext>
            </a:extLst>
          </p:cNvPr>
          <p:cNvGrpSpPr/>
          <p:nvPr/>
        </p:nvGrpSpPr>
        <p:grpSpPr>
          <a:xfrm rot="16200000" flipH="1">
            <a:off x="2647006" y="1408144"/>
            <a:ext cx="1150545" cy="1007403"/>
            <a:chOff x="4059408" y="3866234"/>
            <a:chExt cx="1150545" cy="1007403"/>
          </a:xfrm>
        </p:grpSpPr>
        <p:grpSp>
          <p:nvGrpSpPr>
            <p:cNvPr id="20" name="Group 19">
              <a:extLst>
                <a:ext uri="{FF2B5EF4-FFF2-40B4-BE49-F238E27FC236}">
                  <a16:creationId xmlns:a16="http://schemas.microsoft.com/office/drawing/2014/main" id="{97862C04-AF7D-4CBC-A417-636CE76DA1D6}"/>
                </a:ext>
              </a:extLst>
            </p:cNvPr>
            <p:cNvGrpSpPr/>
            <p:nvPr/>
          </p:nvGrpSpPr>
          <p:grpSpPr>
            <a:xfrm>
              <a:off x="4838369" y="4041648"/>
              <a:ext cx="371584" cy="831989"/>
              <a:chOff x="4838369" y="4041648"/>
              <a:chExt cx="371584" cy="831989"/>
            </a:xfrm>
          </p:grpSpPr>
          <p:cxnSp>
            <p:nvCxnSpPr>
              <p:cNvPr id="22" name="Straight Connector 21">
                <a:extLst>
                  <a:ext uri="{FF2B5EF4-FFF2-40B4-BE49-F238E27FC236}">
                    <a16:creationId xmlns:a16="http://schemas.microsoft.com/office/drawing/2014/main" id="{1C6E8069-8C67-4A25-BC4B-D284476FA2CD}"/>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5AF28C9-CA85-421A-89A6-82F997992A74}"/>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7C13099-277B-4106-A372-35CFD18984DE}"/>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3F49AA83-23DE-431E-8727-EEBC7AAB34BF}"/>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769A4193-9E6A-42F5-8C9D-0AE706AC6EC2}"/>
                </a:ext>
              </a:extLst>
            </p:cNvPr>
            <p:cNvSpPr txBox="1"/>
            <p:nvPr/>
          </p:nvSpPr>
          <p:spPr>
            <a:xfrm>
              <a:off x="4059408" y="3866234"/>
              <a:ext cx="920793" cy="377973"/>
            </a:xfrm>
            <a:prstGeom prst="rect">
              <a:avLst/>
            </a:prstGeom>
            <a:noFill/>
          </p:spPr>
          <p:txBody>
            <a:bodyPr wrap="square" rtlCol="0">
              <a:spAutoFit/>
            </a:bodyPr>
            <a:lstStyle/>
            <a:p>
              <a:r>
                <a:rPr lang="en-US" dirty="0"/>
                <a:t>+</a:t>
              </a:r>
            </a:p>
          </p:txBody>
        </p:sp>
      </p:grpSp>
      <p:grpSp>
        <p:nvGrpSpPr>
          <p:cNvPr id="27" name="Group 26">
            <a:extLst>
              <a:ext uri="{FF2B5EF4-FFF2-40B4-BE49-F238E27FC236}">
                <a16:creationId xmlns:a16="http://schemas.microsoft.com/office/drawing/2014/main" id="{603E68D3-446D-4715-95D4-81BA9903E9CB}"/>
              </a:ext>
            </a:extLst>
          </p:cNvPr>
          <p:cNvGrpSpPr/>
          <p:nvPr/>
        </p:nvGrpSpPr>
        <p:grpSpPr>
          <a:xfrm>
            <a:off x="2379109" y="3539020"/>
            <a:ext cx="1550164" cy="712840"/>
            <a:chOff x="4047214" y="2793636"/>
            <a:chExt cx="1369231" cy="712840"/>
          </a:xfrm>
        </p:grpSpPr>
        <p:grpSp>
          <p:nvGrpSpPr>
            <p:cNvPr id="28" name="Group 27">
              <a:extLst>
                <a:ext uri="{FF2B5EF4-FFF2-40B4-BE49-F238E27FC236}">
                  <a16:creationId xmlns:a16="http://schemas.microsoft.com/office/drawing/2014/main" id="{5AD6F761-0C79-4863-BBE3-89EC4796EA24}"/>
                </a:ext>
              </a:extLst>
            </p:cNvPr>
            <p:cNvGrpSpPr/>
            <p:nvPr/>
          </p:nvGrpSpPr>
          <p:grpSpPr>
            <a:xfrm>
              <a:off x="4047214" y="2854518"/>
              <a:ext cx="1369231" cy="270345"/>
              <a:chOff x="4047214" y="2854518"/>
              <a:chExt cx="1369231" cy="270345"/>
            </a:xfrm>
          </p:grpSpPr>
          <p:cxnSp>
            <p:nvCxnSpPr>
              <p:cNvPr id="30" name="Straight Connector 29">
                <a:extLst>
                  <a:ext uri="{FF2B5EF4-FFF2-40B4-BE49-F238E27FC236}">
                    <a16:creationId xmlns:a16="http://schemas.microsoft.com/office/drawing/2014/main" id="{2C1D6BA2-B0D7-43D5-B11B-7C52FCD30990}"/>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C4B932C-211B-4463-AD4B-04A7F1DA8FEF}"/>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DBA4864-4C1D-4789-A1E3-25D13EA1E8DA}"/>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29" name="Arc 28">
              <a:extLst>
                <a:ext uri="{FF2B5EF4-FFF2-40B4-BE49-F238E27FC236}">
                  <a16:creationId xmlns:a16="http://schemas.microsoft.com/office/drawing/2014/main" id="{6DCE5FEC-3571-4E24-B185-1CDF81B50726}"/>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876BE28-C408-4A72-9EBA-5555D36BCA6C}"/>
              </a:ext>
            </a:extLst>
          </p:cNvPr>
          <p:cNvGrpSpPr/>
          <p:nvPr/>
        </p:nvGrpSpPr>
        <p:grpSpPr>
          <a:xfrm>
            <a:off x="2691512" y="5081676"/>
            <a:ext cx="847048" cy="514208"/>
            <a:chOff x="7087124" y="5118364"/>
            <a:chExt cx="847048" cy="514208"/>
          </a:xfrm>
        </p:grpSpPr>
        <p:sp>
          <p:nvSpPr>
            <p:cNvPr id="9" name="Flowchart: Summing Junction 8">
              <a:extLst>
                <a:ext uri="{FF2B5EF4-FFF2-40B4-BE49-F238E27FC236}">
                  <a16:creationId xmlns:a16="http://schemas.microsoft.com/office/drawing/2014/main" id="{9BB45436-55CF-4B14-B5CB-BAC2CD651B5E}"/>
                </a:ext>
              </a:extLst>
            </p:cNvPr>
            <p:cNvSpPr/>
            <p:nvPr/>
          </p:nvSpPr>
          <p:spPr>
            <a:xfrm>
              <a:off x="7262377" y="5118364"/>
              <a:ext cx="514208" cy="514208"/>
            </a:xfrm>
            <a:prstGeom prst="flowChartSummingJunction">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4F8F747-5FE2-47F1-96DF-369D956610CA}"/>
                </a:ext>
              </a:extLst>
            </p:cNvPr>
            <p:cNvCxnSpPr>
              <a:cxnSpLocks/>
              <a:stCxn id="9" idx="6"/>
            </p:cNvCxnSpPr>
            <p:nvPr/>
          </p:nvCxnSpPr>
          <p:spPr>
            <a:xfrm>
              <a:off x="7776585" y="5375468"/>
              <a:ext cx="1575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2F0E1F2D-5705-4FDB-890D-03198E3D1C6B}"/>
                </a:ext>
              </a:extLst>
            </p:cNvPr>
            <p:cNvCxnSpPr>
              <a:cxnSpLocks/>
            </p:cNvCxnSpPr>
            <p:nvPr/>
          </p:nvCxnSpPr>
          <p:spPr>
            <a:xfrm>
              <a:off x="7087124" y="5385038"/>
              <a:ext cx="157587"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44" name="Arrow: Right 43">
            <a:extLst>
              <a:ext uri="{FF2B5EF4-FFF2-40B4-BE49-F238E27FC236}">
                <a16:creationId xmlns:a16="http://schemas.microsoft.com/office/drawing/2014/main" id="{7265FEC8-73C1-4DDC-827D-ADF44E721F5D}"/>
              </a:ext>
            </a:extLst>
          </p:cNvPr>
          <p:cNvSpPr/>
          <p:nvPr/>
        </p:nvSpPr>
        <p:spPr>
          <a:xfrm>
            <a:off x="1407483" y="3632314"/>
            <a:ext cx="763322" cy="524786"/>
          </a:xfrm>
          <a:prstGeom prst="right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084F6246-6175-441A-9447-6B8F0D97A847}"/>
              </a:ext>
            </a:extLst>
          </p:cNvPr>
          <p:cNvSpPr/>
          <p:nvPr/>
        </p:nvSpPr>
        <p:spPr>
          <a:xfrm>
            <a:off x="1407483" y="5071098"/>
            <a:ext cx="763322" cy="524786"/>
          </a:xfrm>
          <a:prstGeom prst="right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514DAA86-0B4E-4FAF-9E05-D7D4B8CACC65}"/>
              </a:ext>
            </a:extLst>
          </p:cNvPr>
          <p:cNvGrpSpPr/>
          <p:nvPr/>
        </p:nvGrpSpPr>
        <p:grpSpPr>
          <a:xfrm>
            <a:off x="5948741" y="5150986"/>
            <a:ext cx="1506262" cy="365009"/>
            <a:chOff x="4611941" y="5259785"/>
            <a:chExt cx="1196557" cy="262456"/>
          </a:xfrm>
        </p:grpSpPr>
        <p:cxnSp>
          <p:nvCxnSpPr>
            <p:cNvPr id="34" name="Straight Connector 33">
              <a:extLst>
                <a:ext uri="{FF2B5EF4-FFF2-40B4-BE49-F238E27FC236}">
                  <a16:creationId xmlns:a16="http://schemas.microsoft.com/office/drawing/2014/main" id="{C87C7EFC-D8EF-4947-B3ED-10D3D1CF89BF}"/>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CE7808F7-82AB-4840-8ADC-01B6B6F20394}"/>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A5FF7E1F-737B-46A7-A2CD-A58FBBDD9B73}"/>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D312B26-3C2D-44BE-87C7-A55D6A2310E5}"/>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A8233B3-5D20-472A-AD8D-9082611C2B66}"/>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3C5F2597-3F20-42DF-B946-EE2C89BE9410}"/>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933C3CC8-724E-4EBD-B9EC-E9F9F4E4281B}"/>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EC40F68-41A5-44EE-A003-BE51E6030153}"/>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641544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a:xfrm>
            <a:off x="308344" y="1166949"/>
            <a:ext cx="9273278" cy="1220349"/>
          </a:xfrm>
        </p:spPr>
        <p:txBody>
          <a:bodyPr/>
          <a:lstStyle/>
          <a:p>
            <a:r>
              <a:rPr lang="fa-IR" dirty="0"/>
              <a:t>در نقشه‌های مهندسی به جای کشیدن شکل واقعی قطعات، از شکل شماتیک آنها استفاده می‌کنیم:</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grpSp>
        <p:nvGrpSpPr>
          <p:cNvPr id="4" name="Group 3">
            <a:extLst>
              <a:ext uri="{FF2B5EF4-FFF2-40B4-BE49-F238E27FC236}">
                <a16:creationId xmlns:a16="http://schemas.microsoft.com/office/drawing/2014/main" id="{D7308188-A611-45CC-8785-4EC406AF0E8B}"/>
              </a:ext>
            </a:extLst>
          </p:cNvPr>
          <p:cNvGrpSpPr/>
          <p:nvPr/>
        </p:nvGrpSpPr>
        <p:grpSpPr>
          <a:xfrm>
            <a:off x="812420" y="2870577"/>
            <a:ext cx="3308483" cy="2651663"/>
            <a:chOff x="1552794" y="1844762"/>
            <a:chExt cx="4967276" cy="3720738"/>
          </a:xfrm>
        </p:grpSpPr>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flipV="1">
              <a:off x="4050792" y="1844762"/>
              <a:ext cx="1085088" cy="1085088"/>
            </a:xfrm>
            <a:prstGeom prst="rect">
              <a:avLst/>
            </a:prstGeom>
          </p:spPr>
        </p:pic>
        <p:grpSp>
          <p:nvGrpSpPr>
            <p:cNvPr id="2" name="Group 1">
              <a:extLst>
                <a:ext uri="{FF2B5EF4-FFF2-40B4-BE49-F238E27FC236}">
                  <a16:creationId xmlns:a16="http://schemas.microsoft.com/office/drawing/2014/main" id="{C2939125-D3E8-4EC0-95F9-081048D2323F}"/>
                </a:ext>
              </a:extLst>
            </p:cNvPr>
            <p:cNvGrpSpPr/>
            <p:nvPr/>
          </p:nvGrpSpPr>
          <p:grpSpPr>
            <a:xfrm>
              <a:off x="1552794" y="2387306"/>
              <a:ext cx="4967276" cy="3178194"/>
              <a:chOff x="1552794" y="2387306"/>
              <a:chExt cx="4967276" cy="3178194"/>
            </a:xfrm>
          </p:grpSpPr>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794" y="2929850"/>
                <a:ext cx="1628326" cy="1628326"/>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2366957" y="238730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2366958" y="238730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017273" y="238730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6520070" y="2387306"/>
                <a:ext cx="0" cy="3178194"/>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4559175" y="5565500"/>
                <a:ext cx="196089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2366957" y="441297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2366957" y="5364906"/>
                <a:ext cx="2038788" cy="0"/>
              </a:xfrm>
              <a:prstGeom prst="line">
                <a:avLst/>
              </a:prstGeom>
              <a:ln w="28575"/>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E461BA6F-BB3C-4AE1-BF58-425387FFF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5283" y="4370155"/>
                <a:ext cx="1195345" cy="1195345"/>
              </a:xfrm>
              <a:prstGeom prst="rect">
                <a:avLst/>
              </a:prstGeom>
            </p:spPr>
          </p:pic>
        </p:grpSp>
      </p:grpSp>
      <p:sp>
        <p:nvSpPr>
          <p:cNvPr id="7" name="Arrow: Right 6">
            <a:extLst>
              <a:ext uri="{FF2B5EF4-FFF2-40B4-BE49-F238E27FC236}">
                <a16:creationId xmlns:a16="http://schemas.microsoft.com/office/drawing/2014/main" id="{80508071-5113-4FA9-9EC2-9CD37A25F413}"/>
              </a:ext>
            </a:extLst>
          </p:cNvPr>
          <p:cNvSpPr/>
          <p:nvPr/>
        </p:nvSpPr>
        <p:spPr>
          <a:xfrm>
            <a:off x="4542322" y="4127343"/>
            <a:ext cx="763322" cy="524786"/>
          </a:xfrm>
          <a:prstGeom prst="right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A2DB7B0-CDD6-4CE5-9A18-1FF844E6F529}"/>
              </a:ext>
            </a:extLst>
          </p:cNvPr>
          <p:cNvGrpSpPr/>
          <p:nvPr/>
        </p:nvGrpSpPr>
        <p:grpSpPr>
          <a:xfrm rot="16200000" flipH="1">
            <a:off x="5387776" y="3574892"/>
            <a:ext cx="1150545" cy="1007403"/>
            <a:chOff x="4059408" y="3866234"/>
            <a:chExt cx="1150545" cy="1007403"/>
          </a:xfrm>
        </p:grpSpPr>
        <p:grpSp>
          <p:nvGrpSpPr>
            <p:cNvPr id="20" name="Group 19">
              <a:extLst>
                <a:ext uri="{FF2B5EF4-FFF2-40B4-BE49-F238E27FC236}">
                  <a16:creationId xmlns:a16="http://schemas.microsoft.com/office/drawing/2014/main" id="{97862C04-AF7D-4CBC-A417-636CE76DA1D6}"/>
                </a:ext>
              </a:extLst>
            </p:cNvPr>
            <p:cNvGrpSpPr/>
            <p:nvPr/>
          </p:nvGrpSpPr>
          <p:grpSpPr>
            <a:xfrm>
              <a:off x="4838369" y="4041648"/>
              <a:ext cx="371584" cy="831989"/>
              <a:chOff x="4838369" y="4041648"/>
              <a:chExt cx="371584" cy="831989"/>
            </a:xfrm>
          </p:grpSpPr>
          <p:cxnSp>
            <p:nvCxnSpPr>
              <p:cNvPr id="22" name="Straight Connector 21">
                <a:extLst>
                  <a:ext uri="{FF2B5EF4-FFF2-40B4-BE49-F238E27FC236}">
                    <a16:creationId xmlns:a16="http://schemas.microsoft.com/office/drawing/2014/main" id="{1C6E8069-8C67-4A25-BC4B-D284476FA2CD}"/>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5AF28C9-CA85-421A-89A6-82F997992A74}"/>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7C13099-277B-4106-A372-35CFD18984DE}"/>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3F49AA83-23DE-431E-8727-EEBC7AAB34BF}"/>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769A4193-9E6A-42F5-8C9D-0AE706AC6EC2}"/>
                </a:ext>
              </a:extLst>
            </p:cNvPr>
            <p:cNvSpPr txBox="1"/>
            <p:nvPr/>
          </p:nvSpPr>
          <p:spPr>
            <a:xfrm>
              <a:off x="4059408" y="3866234"/>
              <a:ext cx="920793" cy="377973"/>
            </a:xfrm>
            <a:prstGeom prst="rect">
              <a:avLst/>
            </a:prstGeom>
            <a:noFill/>
          </p:spPr>
          <p:txBody>
            <a:bodyPr wrap="square" rtlCol="0">
              <a:spAutoFit/>
            </a:bodyPr>
            <a:lstStyle/>
            <a:p>
              <a:r>
                <a:rPr lang="en-US" dirty="0"/>
                <a:t>+</a:t>
              </a:r>
            </a:p>
          </p:txBody>
        </p:sp>
      </p:grpSp>
      <p:grpSp>
        <p:nvGrpSpPr>
          <p:cNvPr id="27" name="Group 26">
            <a:extLst>
              <a:ext uri="{FF2B5EF4-FFF2-40B4-BE49-F238E27FC236}">
                <a16:creationId xmlns:a16="http://schemas.microsoft.com/office/drawing/2014/main" id="{603E68D3-446D-4715-95D4-81BA9903E9CB}"/>
              </a:ext>
            </a:extLst>
          </p:cNvPr>
          <p:cNvGrpSpPr/>
          <p:nvPr/>
        </p:nvGrpSpPr>
        <p:grpSpPr>
          <a:xfrm>
            <a:off x="6905243" y="3146900"/>
            <a:ext cx="1550164" cy="712840"/>
            <a:chOff x="4047214" y="2793636"/>
            <a:chExt cx="1369231" cy="712840"/>
          </a:xfrm>
        </p:grpSpPr>
        <p:grpSp>
          <p:nvGrpSpPr>
            <p:cNvPr id="28" name="Group 27">
              <a:extLst>
                <a:ext uri="{FF2B5EF4-FFF2-40B4-BE49-F238E27FC236}">
                  <a16:creationId xmlns:a16="http://schemas.microsoft.com/office/drawing/2014/main" id="{5AD6F761-0C79-4863-BBE3-89EC4796EA24}"/>
                </a:ext>
              </a:extLst>
            </p:cNvPr>
            <p:cNvGrpSpPr/>
            <p:nvPr/>
          </p:nvGrpSpPr>
          <p:grpSpPr>
            <a:xfrm>
              <a:off x="4047214" y="2854518"/>
              <a:ext cx="1369231" cy="270345"/>
              <a:chOff x="4047214" y="2854518"/>
              <a:chExt cx="1369231" cy="270345"/>
            </a:xfrm>
          </p:grpSpPr>
          <p:cxnSp>
            <p:nvCxnSpPr>
              <p:cNvPr id="30" name="Straight Connector 29">
                <a:extLst>
                  <a:ext uri="{FF2B5EF4-FFF2-40B4-BE49-F238E27FC236}">
                    <a16:creationId xmlns:a16="http://schemas.microsoft.com/office/drawing/2014/main" id="{2C1D6BA2-B0D7-43D5-B11B-7C52FCD30990}"/>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C4B932C-211B-4463-AD4B-04A7F1DA8FEF}"/>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DBA4864-4C1D-4789-A1E3-25D13EA1E8DA}"/>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29" name="Arc 28">
              <a:extLst>
                <a:ext uri="{FF2B5EF4-FFF2-40B4-BE49-F238E27FC236}">
                  <a16:creationId xmlns:a16="http://schemas.microsoft.com/office/drawing/2014/main" id="{6DCE5FEC-3571-4E24-B185-1CDF81B50726}"/>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9" name="Flowchart: Summing Junction 8">
            <a:extLst>
              <a:ext uri="{FF2B5EF4-FFF2-40B4-BE49-F238E27FC236}">
                <a16:creationId xmlns:a16="http://schemas.microsoft.com/office/drawing/2014/main" id="{9BB45436-55CF-4B14-B5CB-BAC2CD651B5E}"/>
              </a:ext>
            </a:extLst>
          </p:cNvPr>
          <p:cNvSpPr/>
          <p:nvPr/>
        </p:nvSpPr>
        <p:spPr>
          <a:xfrm>
            <a:off x="7262377" y="5118364"/>
            <a:ext cx="514208" cy="514208"/>
          </a:xfrm>
          <a:prstGeom prst="flowChartSummingJunction">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7C8AA3E9-0B24-476F-93EA-D8AF404139FC}"/>
              </a:ext>
            </a:extLst>
          </p:cNvPr>
          <p:cNvCxnSpPr>
            <a:cxnSpLocks/>
            <a:endCxn id="9" idx="2"/>
          </p:cNvCxnSpPr>
          <p:nvPr/>
        </p:nvCxnSpPr>
        <p:spPr>
          <a:xfrm>
            <a:off x="6027221" y="4653867"/>
            <a:ext cx="1235156" cy="721601"/>
          </a:xfrm>
          <a:prstGeom prst="bentConnector3">
            <a:avLst>
              <a:gd name="adj1" fmla="val 1236"/>
            </a:avLst>
          </a:prstGeom>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11D3DB9E-B7A3-4362-B0F7-0FC8277E2A02}"/>
              </a:ext>
            </a:extLst>
          </p:cNvPr>
          <p:cNvCxnSpPr/>
          <p:nvPr/>
        </p:nvCxnSpPr>
        <p:spPr>
          <a:xfrm flipV="1">
            <a:off x="6039880" y="3478127"/>
            <a:ext cx="865363" cy="799233"/>
          </a:xfrm>
          <a:prstGeom prst="bentConnector3">
            <a:avLst>
              <a:gd name="adj1" fmla="val -376"/>
            </a:avLst>
          </a:prstGeom>
          <a:ln/>
        </p:spPr>
        <p:style>
          <a:lnRef idx="1">
            <a:schemeClr val="dk1"/>
          </a:lnRef>
          <a:fillRef idx="0">
            <a:schemeClr val="dk1"/>
          </a:fillRef>
          <a:effectRef idx="0">
            <a:schemeClr val="dk1"/>
          </a:effectRef>
          <a:fontRef idx="minor">
            <a:schemeClr val="tx1"/>
          </a:fontRef>
        </p:style>
      </p:cxnSp>
      <p:cxnSp>
        <p:nvCxnSpPr>
          <p:cNvPr id="37" name="Connector: Elbow 36">
            <a:extLst>
              <a:ext uri="{FF2B5EF4-FFF2-40B4-BE49-F238E27FC236}">
                <a16:creationId xmlns:a16="http://schemas.microsoft.com/office/drawing/2014/main" id="{71FDD503-D43E-4341-99E4-BE174016C997}"/>
              </a:ext>
            </a:extLst>
          </p:cNvPr>
          <p:cNvCxnSpPr>
            <a:cxnSpLocks/>
            <a:endCxn id="9" idx="6"/>
          </p:cNvCxnSpPr>
          <p:nvPr/>
        </p:nvCxnSpPr>
        <p:spPr>
          <a:xfrm rot="5400000">
            <a:off x="7445494" y="3809220"/>
            <a:ext cx="1897339" cy="1235156"/>
          </a:xfrm>
          <a:prstGeom prst="bentConnector2">
            <a:avLst/>
          </a:prstGeom>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8047479-B4A0-43E5-BC32-9481629D957B}"/>
              </a:ext>
            </a:extLst>
          </p:cNvPr>
          <p:cNvCxnSpPr/>
          <p:nvPr/>
        </p:nvCxnSpPr>
        <p:spPr>
          <a:xfrm>
            <a:off x="8455407" y="3478127"/>
            <a:ext cx="556334" cy="0"/>
          </a:xfrm>
          <a:prstGeom prst="line">
            <a:avLst/>
          </a:prstGeom>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5DAB14AF-2DC6-4222-BF6A-08E88F290CA5}"/>
              </a:ext>
            </a:extLst>
          </p:cNvPr>
          <p:cNvCxnSpPr>
            <a:cxnSpLocks/>
          </p:cNvCxnSpPr>
          <p:nvPr/>
        </p:nvCxnSpPr>
        <p:spPr>
          <a:xfrm>
            <a:off x="7776585" y="5383296"/>
            <a:ext cx="1575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D264E6DC-B398-49BE-8C8B-BDDCB7F6E5C8}"/>
              </a:ext>
            </a:extLst>
          </p:cNvPr>
          <p:cNvCxnSpPr>
            <a:cxnSpLocks/>
          </p:cNvCxnSpPr>
          <p:nvPr/>
        </p:nvCxnSpPr>
        <p:spPr>
          <a:xfrm>
            <a:off x="7087124" y="5392866"/>
            <a:ext cx="157587"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198982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a:xfrm>
            <a:off x="308344" y="1166949"/>
            <a:ext cx="9273278" cy="1220349"/>
          </a:xfrm>
        </p:spPr>
        <p:txBody>
          <a:bodyPr/>
          <a:lstStyle/>
          <a:p>
            <a:r>
              <a:rPr lang="fa-IR" dirty="0"/>
              <a:t>در نقشه‌های مهندسی به جای کشیدن شکل واقعی قطعات، از شکل شماتیک آنها استفاده می‌کنیم:</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grpSp>
        <p:nvGrpSpPr>
          <p:cNvPr id="4" name="Group 3">
            <a:extLst>
              <a:ext uri="{FF2B5EF4-FFF2-40B4-BE49-F238E27FC236}">
                <a16:creationId xmlns:a16="http://schemas.microsoft.com/office/drawing/2014/main" id="{D7308188-A611-45CC-8785-4EC406AF0E8B}"/>
              </a:ext>
            </a:extLst>
          </p:cNvPr>
          <p:cNvGrpSpPr/>
          <p:nvPr/>
        </p:nvGrpSpPr>
        <p:grpSpPr>
          <a:xfrm>
            <a:off x="812420" y="2870577"/>
            <a:ext cx="3308483" cy="2651663"/>
            <a:chOff x="1552794" y="1844762"/>
            <a:chExt cx="4967276" cy="3720738"/>
          </a:xfrm>
        </p:grpSpPr>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flipV="1">
              <a:off x="4050792" y="1844762"/>
              <a:ext cx="1085088" cy="1085088"/>
            </a:xfrm>
            <a:prstGeom prst="rect">
              <a:avLst/>
            </a:prstGeom>
          </p:spPr>
        </p:pic>
        <p:grpSp>
          <p:nvGrpSpPr>
            <p:cNvPr id="2" name="Group 1">
              <a:extLst>
                <a:ext uri="{FF2B5EF4-FFF2-40B4-BE49-F238E27FC236}">
                  <a16:creationId xmlns:a16="http://schemas.microsoft.com/office/drawing/2014/main" id="{C2939125-D3E8-4EC0-95F9-081048D2323F}"/>
                </a:ext>
              </a:extLst>
            </p:cNvPr>
            <p:cNvGrpSpPr/>
            <p:nvPr/>
          </p:nvGrpSpPr>
          <p:grpSpPr>
            <a:xfrm>
              <a:off x="1552794" y="2387306"/>
              <a:ext cx="4967276" cy="3178194"/>
              <a:chOff x="1552794" y="2387306"/>
              <a:chExt cx="4967276" cy="3178194"/>
            </a:xfrm>
          </p:grpSpPr>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794" y="2929850"/>
                <a:ext cx="1628326" cy="1628326"/>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2366957" y="238730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2366958" y="238730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017273" y="238730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6520070" y="2387306"/>
                <a:ext cx="0" cy="3178194"/>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4559175" y="5565500"/>
                <a:ext cx="196089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2366957" y="441297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2366957" y="5364906"/>
                <a:ext cx="2038788" cy="0"/>
              </a:xfrm>
              <a:prstGeom prst="line">
                <a:avLst/>
              </a:prstGeom>
              <a:ln w="28575"/>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E461BA6F-BB3C-4AE1-BF58-425387FFF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5283" y="4370155"/>
                <a:ext cx="1195345" cy="1195345"/>
              </a:xfrm>
              <a:prstGeom prst="rect">
                <a:avLst/>
              </a:prstGeom>
            </p:spPr>
          </p:pic>
        </p:grpSp>
      </p:grpSp>
      <p:sp>
        <p:nvSpPr>
          <p:cNvPr id="7" name="Arrow: Right 6">
            <a:extLst>
              <a:ext uri="{FF2B5EF4-FFF2-40B4-BE49-F238E27FC236}">
                <a16:creationId xmlns:a16="http://schemas.microsoft.com/office/drawing/2014/main" id="{80508071-5113-4FA9-9EC2-9CD37A25F413}"/>
              </a:ext>
            </a:extLst>
          </p:cNvPr>
          <p:cNvSpPr/>
          <p:nvPr/>
        </p:nvSpPr>
        <p:spPr>
          <a:xfrm>
            <a:off x="4542322" y="4127343"/>
            <a:ext cx="763322" cy="524786"/>
          </a:xfrm>
          <a:prstGeom prst="right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5BD25A40-A1AC-4EF7-88D1-26C729151C33}"/>
              </a:ext>
            </a:extLst>
          </p:cNvPr>
          <p:cNvGrpSpPr/>
          <p:nvPr/>
        </p:nvGrpSpPr>
        <p:grpSpPr>
          <a:xfrm>
            <a:off x="5459347" y="3146900"/>
            <a:ext cx="3552395" cy="2485672"/>
            <a:chOff x="4852324" y="2795216"/>
            <a:chExt cx="3552395" cy="2485672"/>
          </a:xfrm>
        </p:grpSpPr>
        <p:grpSp>
          <p:nvGrpSpPr>
            <p:cNvPr id="19" name="Group 18">
              <a:extLst>
                <a:ext uri="{FF2B5EF4-FFF2-40B4-BE49-F238E27FC236}">
                  <a16:creationId xmlns:a16="http://schemas.microsoft.com/office/drawing/2014/main" id="{8A2DB7B0-CDD6-4CE5-9A18-1FF844E6F529}"/>
                </a:ext>
              </a:extLst>
            </p:cNvPr>
            <p:cNvGrpSpPr/>
            <p:nvPr/>
          </p:nvGrpSpPr>
          <p:grpSpPr>
            <a:xfrm rot="16200000" flipH="1">
              <a:off x="4780753" y="3223208"/>
              <a:ext cx="1150545" cy="1007403"/>
              <a:chOff x="4059408" y="3866234"/>
              <a:chExt cx="1150545" cy="1007403"/>
            </a:xfrm>
          </p:grpSpPr>
          <p:grpSp>
            <p:nvGrpSpPr>
              <p:cNvPr id="20" name="Group 19">
                <a:extLst>
                  <a:ext uri="{FF2B5EF4-FFF2-40B4-BE49-F238E27FC236}">
                    <a16:creationId xmlns:a16="http://schemas.microsoft.com/office/drawing/2014/main" id="{97862C04-AF7D-4CBC-A417-636CE76DA1D6}"/>
                  </a:ext>
                </a:extLst>
              </p:cNvPr>
              <p:cNvGrpSpPr/>
              <p:nvPr/>
            </p:nvGrpSpPr>
            <p:grpSpPr>
              <a:xfrm>
                <a:off x="4838369" y="4041648"/>
                <a:ext cx="371584" cy="831989"/>
                <a:chOff x="4838369" y="4041648"/>
                <a:chExt cx="371584" cy="831989"/>
              </a:xfrm>
            </p:grpSpPr>
            <p:cxnSp>
              <p:nvCxnSpPr>
                <p:cNvPr id="22" name="Straight Connector 21">
                  <a:extLst>
                    <a:ext uri="{FF2B5EF4-FFF2-40B4-BE49-F238E27FC236}">
                      <a16:creationId xmlns:a16="http://schemas.microsoft.com/office/drawing/2014/main" id="{1C6E8069-8C67-4A25-BC4B-D284476FA2CD}"/>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5AF28C9-CA85-421A-89A6-82F997992A74}"/>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7C13099-277B-4106-A372-35CFD18984DE}"/>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3F49AA83-23DE-431E-8727-EEBC7AAB34BF}"/>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769A4193-9E6A-42F5-8C9D-0AE706AC6EC2}"/>
                  </a:ext>
                </a:extLst>
              </p:cNvPr>
              <p:cNvSpPr txBox="1"/>
              <p:nvPr/>
            </p:nvSpPr>
            <p:spPr>
              <a:xfrm>
                <a:off x="4059408" y="3866234"/>
                <a:ext cx="920793" cy="377973"/>
              </a:xfrm>
              <a:prstGeom prst="rect">
                <a:avLst/>
              </a:prstGeom>
              <a:noFill/>
            </p:spPr>
            <p:txBody>
              <a:bodyPr wrap="square" rtlCol="0">
                <a:spAutoFit/>
              </a:bodyPr>
              <a:lstStyle/>
              <a:p>
                <a:r>
                  <a:rPr lang="en-US" dirty="0"/>
                  <a:t>+</a:t>
                </a:r>
              </a:p>
            </p:txBody>
          </p:sp>
        </p:grpSp>
        <p:grpSp>
          <p:nvGrpSpPr>
            <p:cNvPr id="27" name="Group 26">
              <a:extLst>
                <a:ext uri="{FF2B5EF4-FFF2-40B4-BE49-F238E27FC236}">
                  <a16:creationId xmlns:a16="http://schemas.microsoft.com/office/drawing/2014/main" id="{603E68D3-446D-4715-95D4-81BA9903E9CB}"/>
                </a:ext>
              </a:extLst>
            </p:cNvPr>
            <p:cNvGrpSpPr/>
            <p:nvPr/>
          </p:nvGrpSpPr>
          <p:grpSpPr>
            <a:xfrm>
              <a:off x="6298220" y="2795216"/>
              <a:ext cx="1550164" cy="712840"/>
              <a:chOff x="4047214" y="2793636"/>
              <a:chExt cx="1369231" cy="712840"/>
            </a:xfrm>
          </p:grpSpPr>
          <p:grpSp>
            <p:nvGrpSpPr>
              <p:cNvPr id="28" name="Group 27">
                <a:extLst>
                  <a:ext uri="{FF2B5EF4-FFF2-40B4-BE49-F238E27FC236}">
                    <a16:creationId xmlns:a16="http://schemas.microsoft.com/office/drawing/2014/main" id="{5AD6F761-0C79-4863-BBE3-89EC4796EA24}"/>
                  </a:ext>
                </a:extLst>
              </p:cNvPr>
              <p:cNvGrpSpPr/>
              <p:nvPr/>
            </p:nvGrpSpPr>
            <p:grpSpPr>
              <a:xfrm>
                <a:off x="4047214" y="2854518"/>
                <a:ext cx="1369231" cy="270345"/>
                <a:chOff x="4047214" y="2854518"/>
                <a:chExt cx="1369231" cy="270345"/>
              </a:xfrm>
            </p:grpSpPr>
            <p:cxnSp>
              <p:nvCxnSpPr>
                <p:cNvPr id="30" name="Straight Connector 29">
                  <a:extLst>
                    <a:ext uri="{FF2B5EF4-FFF2-40B4-BE49-F238E27FC236}">
                      <a16:creationId xmlns:a16="http://schemas.microsoft.com/office/drawing/2014/main" id="{2C1D6BA2-B0D7-43D5-B11B-7C52FCD30990}"/>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C4B932C-211B-4463-AD4B-04A7F1DA8FEF}"/>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DBA4864-4C1D-4789-A1E3-25D13EA1E8DA}"/>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29" name="Arc 28">
                <a:extLst>
                  <a:ext uri="{FF2B5EF4-FFF2-40B4-BE49-F238E27FC236}">
                    <a16:creationId xmlns:a16="http://schemas.microsoft.com/office/drawing/2014/main" id="{6DCE5FEC-3571-4E24-B185-1CDF81B50726}"/>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9" name="Flowchart: Summing Junction 8">
              <a:extLst>
                <a:ext uri="{FF2B5EF4-FFF2-40B4-BE49-F238E27FC236}">
                  <a16:creationId xmlns:a16="http://schemas.microsoft.com/office/drawing/2014/main" id="{9BB45436-55CF-4B14-B5CB-BAC2CD651B5E}"/>
                </a:ext>
              </a:extLst>
            </p:cNvPr>
            <p:cNvSpPr/>
            <p:nvPr/>
          </p:nvSpPr>
          <p:spPr>
            <a:xfrm>
              <a:off x="6655354" y="4766680"/>
              <a:ext cx="514208" cy="514208"/>
            </a:xfrm>
            <a:prstGeom prst="flowChartSummingJunction">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7C8AA3E9-0B24-476F-93EA-D8AF404139FC}"/>
                </a:ext>
              </a:extLst>
            </p:cNvPr>
            <p:cNvCxnSpPr>
              <a:cxnSpLocks/>
              <a:endCxn id="9" idx="2"/>
            </p:cNvCxnSpPr>
            <p:nvPr/>
          </p:nvCxnSpPr>
          <p:spPr>
            <a:xfrm>
              <a:off x="5420198" y="4302183"/>
              <a:ext cx="1235156" cy="721601"/>
            </a:xfrm>
            <a:prstGeom prst="bentConnector3">
              <a:avLst>
                <a:gd name="adj1" fmla="val 1236"/>
              </a:avLst>
            </a:prstGeom>
            <a:ln w="38100"/>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11D3DB9E-B7A3-4362-B0F7-0FC8277E2A02}"/>
                </a:ext>
              </a:extLst>
            </p:cNvPr>
            <p:cNvCxnSpPr/>
            <p:nvPr/>
          </p:nvCxnSpPr>
          <p:spPr>
            <a:xfrm flipV="1">
              <a:off x="5432857" y="3126443"/>
              <a:ext cx="865363" cy="799233"/>
            </a:xfrm>
            <a:prstGeom prst="bentConnector3">
              <a:avLst>
                <a:gd name="adj1" fmla="val -376"/>
              </a:avLst>
            </a:prstGeom>
            <a:ln w="38100"/>
          </p:spPr>
          <p:style>
            <a:lnRef idx="1">
              <a:schemeClr val="dk1"/>
            </a:lnRef>
            <a:fillRef idx="0">
              <a:schemeClr val="dk1"/>
            </a:fillRef>
            <a:effectRef idx="0">
              <a:schemeClr val="dk1"/>
            </a:effectRef>
            <a:fontRef idx="minor">
              <a:schemeClr val="tx1"/>
            </a:fontRef>
          </p:style>
        </p:cxnSp>
        <p:cxnSp>
          <p:nvCxnSpPr>
            <p:cNvPr id="37" name="Connector: Elbow 36">
              <a:extLst>
                <a:ext uri="{FF2B5EF4-FFF2-40B4-BE49-F238E27FC236}">
                  <a16:creationId xmlns:a16="http://schemas.microsoft.com/office/drawing/2014/main" id="{71FDD503-D43E-4341-99E4-BE174016C997}"/>
                </a:ext>
              </a:extLst>
            </p:cNvPr>
            <p:cNvCxnSpPr>
              <a:cxnSpLocks/>
              <a:endCxn id="9" idx="6"/>
            </p:cNvCxnSpPr>
            <p:nvPr/>
          </p:nvCxnSpPr>
          <p:spPr>
            <a:xfrm rot="5400000">
              <a:off x="6838471" y="3457536"/>
              <a:ext cx="1897339" cy="1235156"/>
            </a:xfrm>
            <a:prstGeom prst="bentConnector2">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8047479-B4A0-43E5-BC32-9481629D957B}"/>
                </a:ext>
              </a:extLst>
            </p:cNvPr>
            <p:cNvCxnSpPr/>
            <p:nvPr/>
          </p:nvCxnSpPr>
          <p:spPr>
            <a:xfrm>
              <a:off x="7848384" y="3126443"/>
              <a:ext cx="556334" cy="0"/>
            </a:xfrm>
            <a:prstGeom prst="line">
              <a:avLst/>
            </a:prstGeom>
            <a:ln w="381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6915154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5" name="Content Placeholder 4">
            <a:extLst>
              <a:ext uri="{FF2B5EF4-FFF2-40B4-BE49-F238E27FC236}">
                <a16:creationId xmlns:a16="http://schemas.microsoft.com/office/drawing/2014/main" id="{5A3099D4-2167-439C-B596-67F9131F1E9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67709" y="1369039"/>
            <a:ext cx="3423598" cy="2187977"/>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p:txBody>
          <a:bodyPr anchor="ctr">
            <a:normAutofit/>
          </a:bodyPr>
          <a:lstStyle/>
          <a:p>
            <a:pPr algn="just">
              <a:lnSpc>
                <a:spcPct val="200000"/>
              </a:lnSpc>
            </a:pPr>
            <a:r>
              <a:rPr lang="fa-IR" dirty="0"/>
              <a:t>انواع ربات‌ها</a:t>
            </a:r>
          </a:p>
          <a:p>
            <a:pPr lvl="1" algn="just">
              <a:lnSpc>
                <a:spcPct val="200000"/>
              </a:lnSpc>
              <a:buFont typeface="Wingdings" panose="05000000000000000000" pitchFamily="2" charset="2"/>
              <a:buChar char="§"/>
            </a:pPr>
            <a:r>
              <a:rPr lang="fa-IR" dirty="0"/>
              <a:t>پایه ثابت</a:t>
            </a:r>
          </a:p>
          <a:p>
            <a:pPr lvl="1" algn="just">
              <a:lnSpc>
                <a:spcPct val="200000"/>
              </a:lnSpc>
              <a:buFont typeface="Wingdings" panose="05000000000000000000" pitchFamily="2" charset="2"/>
              <a:buChar char="§"/>
            </a:pPr>
            <a:r>
              <a:rPr lang="fa-IR" dirty="0">
                <a:solidFill>
                  <a:schemeClr val="bg1">
                    <a:lumMod val="75000"/>
                  </a:schemeClr>
                </a:solidFill>
              </a:rPr>
              <a:t>پایه متحرک</a:t>
            </a:r>
          </a:p>
        </p:txBody>
      </p:sp>
    </p:spTree>
    <p:extLst>
      <p:ext uri="{BB962C8B-B14F-4D97-AF65-F5344CB8AC3E}">
        <p14:creationId xmlns:p14="http://schemas.microsoft.com/office/powerpoint/2010/main" val="5034911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a:xfrm>
            <a:off x="308344" y="1166949"/>
            <a:ext cx="9273278" cy="1220349"/>
          </a:xfrm>
        </p:spPr>
        <p:txBody>
          <a:bodyPr/>
          <a:lstStyle/>
          <a:p>
            <a:r>
              <a:rPr lang="fa-IR" dirty="0"/>
              <a:t>در نقشه‌های مهندسی به جای کشیدن شکل واقعی قطعات، از شکل شماتیک آنها استفاده می‌کنیم:</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grpSp>
        <p:nvGrpSpPr>
          <p:cNvPr id="4" name="Group 3">
            <a:extLst>
              <a:ext uri="{FF2B5EF4-FFF2-40B4-BE49-F238E27FC236}">
                <a16:creationId xmlns:a16="http://schemas.microsoft.com/office/drawing/2014/main" id="{D7308188-A611-45CC-8785-4EC406AF0E8B}"/>
              </a:ext>
            </a:extLst>
          </p:cNvPr>
          <p:cNvGrpSpPr/>
          <p:nvPr/>
        </p:nvGrpSpPr>
        <p:grpSpPr>
          <a:xfrm>
            <a:off x="812420" y="2870577"/>
            <a:ext cx="3308483" cy="2651663"/>
            <a:chOff x="1552794" y="1844762"/>
            <a:chExt cx="4967276" cy="3720738"/>
          </a:xfrm>
        </p:grpSpPr>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flipV="1">
              <a:off x="4050792" y="1844762"/>
              <a:ext cx="1085088" cy="1085088"/>
            </a:xfrm>
            <a:prstGeom prst="rect">
              <a:avLst/>
            </a:prstGeom>
          </p:spPr>
        </p:pic>
        <p:grpSp>
          <p:nvGrpSpPr>
            <p:cNvPr id="2" name="Group 1">
              <a:extLst>
                <a:ext uri="{FF2B5EF4-FFF2-40B4-BE49-F238E27FC236}">
                  <a16:creationId xmlns:a16="http://schemas.microsoft.com/office/drawing/2014/main" id="{C2939125-D3E8-4EC0-95F9-081048D2323F}"/>
                </a:ext>
              </a:extLst>
            </p:cNvPr>
            <p:cNvGrpSpPr/>
            <p:nvPr/>
          </p:nvGrpSpPr>
          <p:grpSpPr>
            <a:xfrm>
              <a:off x="1552794" y="2387306"/>
              <a:ext cx="4967276" cy="3178194"/>
              <a:chOff x="1552794" y="2387306"/>
              <a:chExt cx="4967276" cy="3178194"/>
            </a:xfrm>
          </p:grpSpPr>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794" y="2929850"/>
                <a:ext cx="1628326" cy="1628326"/>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2366957" y="238730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2366958" y="238730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017273" y="238730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6520070" y="2387306"/>
                <a:ext cx="0" cy="3178194"/>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4559175" y="5565500"/>
                <a:ext cx="196089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2366957" y="441297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2366957" y="5364906"/>
                <a:ext cx="2038788" cy="0"/>
              </a:xfrm>
              <a:prstGeom prst="line">
                <a:avLst/>
              </a:prstGeom>
              <a:ln w="28575"/>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E461BA6F-BB3C-4AE1-BF58-425387FFF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5283" y="4370155"/>
                <a:ext cx="1195345" cy="1195345"/>
              </a:xfrm>
              <a:prstGeom prst="rect">
                <a:avLst/>
              </a:prstGeom>
            </p:spPr>
          </p:pic>
        </p:grpSp>
      </p:grpSp>
      <p:sp>
        <p:nvSpPr>
          <p:cNvPr id="7" name="Arrow: Right 6">
            <a:extLst>
              <a:ext uri="{FF2B5EF4-FFF2-40B4-BE49-F238E27FC236}">
                <a16:creationId xmlns:a16="http://schemas.microsoft.com/office/drawing/2014/main" id="{80508071-5113-4FA9-9EC2-9CD37A25F413}"/>
              </a:ext>
            </a:extLst>
          </p:cNvPr>
          <p:cNvSpPr/>
          <p:nvPr/>
        </p:nvSpPr>
        <p:spPr>
          <a:xfrm>
            <a:off x="4542322" y="4127343"/>
            <a:ext cx="763322" cy="524786"/>
          </a:xfrm>
          <a:prstGeom prst="right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5BD25A40-A1AC-4EF7-88D1-26C729151C33}"/>
              </a:ext>
            </a:extLst>
          </p:cNvPr>
          <p:cNvGrpSpPr/>
          <p:nvPr/>
        </p:nvGrpSpPr>
        <p:grpSpPr>
          <a:xfrm>
            <a:off x="5459347" y="3146900"/>
            <a:ext cx="3552395" cy="2485672"/>
            <a:chOff x="4852324" y="2795216"/>
            <a:chExt cx="3552395" cy="2485672"/>
          </a:xfrm>
        </p:grpSpPr>
        <p:grpSp>
          <p:nvGrpSpPr>
            <p:cNvPr id="19" name="Group 18">
              <a:extLst>
                <a:ext uri="{FF2B5EF4-FFF2-40B4-BE49-F238E27FC236}">
                  <a16:creationId xmlns:a16="http://schemas.microsoft.com/office/drawing/2014/main" id="{8A2DB7B0-CDD6-4CE5-9A18-1FF844E6F529}"/>
                </a:ext>
              </a:extLst>
            </p:cNvPr>
            <p:cNvGrpSpPr/>
            <p:nvPr/>
          </p:nvGrpSpPr>
          <p:grpSpPr>
            <a:xfrm rot="16200000" flipH="1">
              <a:off x="4780753" y="3223208"/>
              <a:ext cx="1150545" cy="1007403"/>
              <a:chOff x="4059408" y="3866234"/>
              <a:chExt cx="1150545" cy="1007403"/>
            </a:xfrm>
          </p:grpSpPr>
          <p:grpSp>
            <p:nvGrpSpPr>
              <p:cNvPr id="20" name="Group 19">
                <a:extLst>
                  <a:ext uri="{FF2B5EF4-FFF2-40B4-BE49-F238E27FC236}">
                    <a16:creationId xmlns:a16="http://schemas.microsoft.com/office/drawing/2014/main" id="{97862C04-AF7D-4CBC-A417-636CE76DA1D6}"/>
                  </a:ext>
                </a:extLst>
              </p:cNvPr>
              <p:cNvGrpSpPr/>
              <p:nvPr/>
            </p:nvGrpSpPr>
            <p:grpSpPr>
              <a:xfrm>
                <a:off x="4838369" y="4041648"/>
                <a:ext cx="371584" cy="831989"/>
                <a:chOff x="4838369" y="4041648"/>
                <a:chExt cx="371584" cy="831989"/>
              </a:xfrm>
            </p:grpSpPr>
            <p:cxnSp>
              <p:nvCxnSpPr>
                <p:cNvPr id="22" name="Straight Connector 21">
                  <a:extLst>
                    <a:ext uri="{FF2B5EF4-FFF2-40B4-BE49-F238E27FC236}">
                      <a16:creationId xmlns:a16="http://schemas.microsoft.com/office/drawing/2014/main" id="{1C6E8069-8C67-4A25-BC4B-D284476FA2CD}"/>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5AF28C9-CA85-421A-89A6-82F997992A74}"/>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7C13099-277B-4106-A372-35CFD18984DE}"/>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3F49AA83-23DE-431E-8727-EEBC7AAB34BF}"/>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769A4193-9E6A-42F5-8C9D-0AE706AC6EC2}"/>
                  </a:ext>
                </a:extLst>
              </p:cNvPr>
              <p:cNvSpPr txBox="1"/>
              <p:nvPr/>
            </p:nvSpPr>
            <p:spPr>
              <a:xfrm>
                <a:off x="4059408" y="3866234"/>
                <a:ext cx="920793" cy="377973"/>
              </a:xfrm>
              <a:prstGeom prst="rect">
                <a:avLst/>
              </a:prstGeom>
              <a:noFill/>
            </p:spPr>
            <p:txBody>
              <a:bodyPr wrap="square" rtlCol="0">
                <a:spAutoFit/>
              </a:bodyPr>
              <a:lstStyle/>
              <a:p>
                <a:r>
                  <a:rPr lang="en-US" dirty="0"/>
                  <a:t>+</a:t>
                </a:r>
              </a:p>
            </p:txBody>
          </p:sp>
        </p:grpSp>
        <p:grpSp>
          <p:nvGrpSpPr>
            <p:cNvPr id="27" name="Group 26">
              <a:extLst>
                <a:ext uri="{FF2B5EF4-FFF2-40B4-BE49-F238E27FC236}">
                  <a16:creationId xmlns:a16="http://schemas.microsoft.com/office/drawing/2014/main" id="{603E68D3-446D-4715-95D4-81BA9903E9CB}"/>
                </a:ext>
              </a:extLst>
            </p:cNvPr>
            <p:cNvGrpSpPr/>
            <p:nvPr/>
          </p:nvGrpSpPr>
          <p:grpSpPr>
            <a:xfrm>
              <a:off x="6298220" y="2795216"/>
              <a:ext cx="1550164" cy="712840"/>
              <a:chOff x="4047214" y="2793636"/>
              <a:chExt cx="1369231" cy="712840"/>
            </a:xfrm>
          </p:grpSpPr>
          <p:grpSp>
            <p:nvGrpSpPr>
              <p:cNvPr id="28" name="Group 27">
                <a:extLst>
                  <a:ext uri="{FF2B5EF4-FFF2-40B4-BE49-F238E27FC236}">
                    <a16:creationId xmlns:a16="http://schemas.microsoft.com/office/drawing/2014/main" id="{5AD6F761-0C79-4863-BBE3-89EC4796EA24}"/>
                  </a:ext>
                </a:extLst>
              </p:cNvPr>
              <p:cNvGrpSpPr/>
              <p:nvPr/>
            </p:nvGrpSpPr>
            <p:grpSpPr>
              <a:xfrm>
                <a:off x="4047214" y="2854518"/>
                <a:ext cx="1369231" cy="270345"/>
                <a:chOff x="4047214" y="2854518"/>
                <a:chExt cx="1369231" cy="270345"/>
              </a:xfrm>
            </p:grpSpPr>
            <p:cxnSp>
              <p:nvCxnSpPr>
                <p:cNvPr id="30" name="Straight Connector 29">
                  <a:extLst>
                    <a:ext uri="{FF2B5EF4-FFF2-40B4-BE49-F238E27FC236}">
                      <a16:creationId xmlns:a16="http://schemas.microsoft.com/office/drawing/2014/main" id="{2C1D6BA2-B0D7-43D5-B11B-7C52FCD30990}"/>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C4B932C-211B-4463-AD4B-04A7F1DA8FEF}"/>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DBA4864-4C1D-4789-A1E3-25D13EA1E8DA}"/>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29" name="Arc 28">
                <a:extLst>
                  <a:ext uri="{FF2B5EF4-FFF2-40B4-BE49-F238E27FC236}">
                    <a16:creationId xmlns:a16="http://schemas.microsoft.com/office/drawing/2014/main" id="{6DCE5FEC-3571-4E24-B185-1CDF81B50726}"/>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9" name="Flowchart: Summing Junction 8">
              <a:extLst>
                <a:ext uri="{FF2B5EF4-FFF2-40B4-BE49-F238E27FC236}">
                  <a16:creationId xmlns:a16="http://schemas.microsoft.com/office/drawing/2014/main" id="{9BB45436-55CF-4B14-B5CB-BAC2CD651B5E}"/>
                </a:ext>
              </a:extLst>
            </p:cNvPr>
            <p:cNvSpPr/>
            <p:nvPr/>
          </p:nvSpPr>
          <p:spPr>
            <a:xfrm>
              <a:off x="6655354" y="4766680"/>
              <a:ext cx="514208" cy="514208"/>
            </a:xfrm>
            <a:prstGeom prst="flowChartSummingJunction">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7C8AA3E9-0B24-476F-93EA-D8AF404139FC}"/>
                </a:ext>
              </a:extLst>
            </p:cNvPr>
            <p:cNvCxnSpPr>
              <a:cxnSpLocks/>
              <a:endCxn id="9" idx="2"/>
            </p:cNvCxnSpPr>
            <p:nvPr/>
          </p:nvCxnSpPr>
          <p:spPr>
            <a:xfrm>
              <a:off x="5420198" y="4302183"/>
              <a:ext cx="1235156" cy="721601"/>
            </a:xfrm>
            <a:prstGeom prst="bentConnector3">
              <a:avLst>
                <a:gd name="adj1" fmla="val 1236"/>
              </a:avLst>
            </a:prstGeom>
            <a:ln w="38100"/>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11D3DB9E-B7A3-4362-B0F7-0FC8277E2A02}"/>
                </a:ext>
              </a:extLst>
            </p:cNvPr>
            <p:cNvCxnSpPr/>
            <p:nvPr/>
          </p:nvCxnSpPr>
          <p:spPr>
            <a:xfrm flipV="1">
              <a:off x="5432857" y="3126443"/>
              <a:ext cx="865363" cy="799233"/>
            </a:xfrm>
            <a:prstGeom prst="bentConnector3">
              <a:avLst>
                <a:gd name="adj1" fmla="val -376"/>
              </a:avLst>
            </a:prstGeom>
            <a:ln w="38100"/>
          </p:spPr>
          <p:style>
            <a:lnRef idx="1">
              <a:schemeClr val="dk1"/>
            </a:lnRef>
            <a:fillRef idx="0">
              <a:schemeClr val="dk1"/>
            </a:fillRef>
            <a:effectRef idx="0">
              <a:schemeClr val="dk1"/>
            </a:effectRef>
            <a:fontRef idx="minor">
              <a:schemeClr val="tx1"/>
            </a:fontRef>
          </p:style>
        </p:cxnSp>
        <p:cxnSp>
          <p:nvCxnSpPr>
            <p:cNvPr id="37" name="Connector: Elbow 36">
              <a:extLst>
                <a:ext uri="{FF2B5EF4-FFF2-40B4-BE49-F238E27FC236}">
                  <a16:creationId xmlns:a16="http://schemas.microsoft.com/office/drawing/2014/main" id="{71FDD503-D43E-4341-99E4-BE174016C997}"/>
                </a:ext>
              </a:extLst>
            </p:cNvPr>
            <p:cNvCxnSpPr>
              <a:cxnSpLocks/>
              <a:endCxn id="9" idx="6"/>
            </p:cNvCxnSpPr>
            <p:nvPr/>
          </p:nvCxnSpPr>
          <p:spPr>
            <a:xfrm rot="5400000">
              <a:off x="6838471" y="3457536"/>
              <a:ext cx="1897339" cy="1235156"/>
            </a:xfrm>
            <a:prstGeom prst="bentConnector2">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8047479-B4A0-43E5-BC32-9481629D957B}"/>
                </a:ext>
              </a:extLst>
            </p:cNvPr>
            <p:cNvCxnSpPr/>
            <p:nvPr/>
          </p:nvCxnSpPr>
          <p:spPr>
            <a:xfrm>
              <a:off x="7848384" y="3126443"/>
              <a:ext cx="556334" cy="0"/>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133" name="Group 132">
            <a:extLst>
              <a:ext uri="{FF2B5EF4-FFF2-40B4-BE49-F238E27FC236}">
                <a16:creationId xmlns:a16="http://schemas.microsoft.com/office/drawing/2014/main" id="{3AD8298E-2AD6-417A-8F4A-86C40AD3E5D4}"/>
              </a:ext>
            </a:extLst>
          </p:cNvPr>
          <p:cNvGrpSpPr/>
          <p:nvPr/>
        </p:nvGrpSpPr>
        <p:grpSpPr>
          <a:xfrm>
            <a:off x="7095778" y="5904472"/>
            <a:ext cx="847406" cy="205350"/>
            <a:chOff x="4611941" y="5259785"/>
            <a:chExt cx="1196557" cy="262456"/>
          </a:xfrm>
        </p:grpSpPr>
        <p:cxnSp>
          <p:nvCxnSpPr>
            <p:cNvPr id="17" name="Straight Connector 16">
              <a:extLst>
                <a:ext uri="{FF2B5EF4-FFF2-40B4-BE49-F238E27FC236}">
                  <a16:creationId xmlns:a16="http://schemas.microsoft.com/office/drawing/2014/main" id="{C7053CA2-98D2-489F-B2CD-53D58BCE408E}"/>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D044C31-CE39-46A5-843F-3E183682AF4C}"/>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9657FBDE-C684-43F2-BAF9-492A9BCE7B68}"/>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FC3C3F12-2CFB-4BA1-81C9-A3F32D42E79F}"/>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CCCF166-F74C-437E-A06B-85A9CFCAA1B5}"/>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15458307-B2DF-4E7C-AF43-713BB1C9A9FD}"/>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61D4E900-90B9-4C60-BBEE-02790011E08E}"/>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B1054035-4B88-41F2-AEDA-B1D1B070B21C}"/>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515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 calcmode="lin" valueType="num">
                                      <p:cBhvr>
                                        <p:cTn id="7" dur="1000" fill="hold"/>
                                        <p:tgtEl>
                                          <p:spTgt spid="133"/>
                                        </p:tgtEl>
                                        <p:attrNameLst>
                                          <p:attrName>ppt_w</p:attrName>
                                        </p:attrNameLst>
                                      </p:cBhvr>
                                      <p:tavLst>
                                        <p:tav tm="0">
                                          <p:val>
                                            <p:fltVal val="0"/>
                                          </p:val>
                                        </p:tav>
                                        <p:tav tm="100000">
                                          <p:val>
                                            <p:strVal val="#ppt_w"/>
                                          </p:val>
                                        </p:tav>
                                      </p:tavLst>
                                    </p:anim>
                                    <p:anim calcmode="lin" valueType="num">
                                      <p:cBhvr>
                                        <p:cTn id="8" dur="1000" fill="hold"/>
                                        <p:tgtEl>
                                          <p:spTgt spid="133"/>
                                        </p:tgtEl>
                                        <p:attrNameLst>
                                          <p:attrName>ppt_h</p:attrName>
                                        </p:attrNameLst>
                                      </p:cBhvr>
                                      <p:tavLst>
                                        <p:tav tm="0">
                                          <p:val>
                                            <p:fltVal val="0"/>
                                          </p:val>
                                        </p:tav>
                                        <p:tav tm="100000">
                                          <p:val>
                                            <p:strVal val="#ppt_h"/>
                                          </p:val>
                                        </p:tav>
                                      </p:tavLst>
                                    </p:anim>
                                    <p:anim calcmode="lin" valueType="num">
                                      <p:cBhvr>
                                        <p:cTn id="9" dur="1000" fill="hold"/>
                                        <p:tgtEl>
                                          <p:spTgt spid="133"/>
                                        </p:tgtEl>
                                        <p:attrNameLst>
                                          <p:attrName>style.rotation</p:attrName>
                                        </p:attrNameLst>
                                      </p:cBhvr>
                                      <p:tavLst>
                                        <p:tav tm="0">
                                          <p:val>
                                            <p:fltVal val="90"/>
                                          </p:val>
                                        </p:tav>
                                        <p:tav tm="100000">
                                          <p:val>
                                            <p:fltVal val="0"/>
                                          </p:val>
                                        </p:tav>
                                      </p:tavLst>
                                    </p:anim>
                                    <p:animEffect transition="in" filter="fade">
                                      <p:cBhvr>
                                        <p:cTn id="10" dur="10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a:xfrm>
            <a:off x="308344" y="1166949"/>
            <a:ext cx="9273278" cy="1220349"/>
          </a:xfrm>
        </p:spPr>
        <p:txBody>
          <a:bodyPr/>
          <a:lstStyle/>
          <a:p>
            <a:r>
              <a:rPr lang="fa-IR" dirty="0"/>
              <a:t>در نقشه‌های مهندسی به جای کشیدن شکل واقعی قطعات، از شکل شماتیک آنها استفاده می‌کنیم:</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sp>
        <p:nvSpPr>
          <p:cNvPr id="2" name="TextBox 1">
            <a:extLst>
              <a:ext uri="{FF2B5EF4-FFF2-40B4-BE49-F238E27FC236}">
                <a16:creationId xmlns:a16="http://schemas.microsoft.com/office/drawing/2014/main" id="{70EC6A9A-35D6-41AC-BE82-5D7F9F5D7D99}"/>
              </a:ext>
            </a:extLst>
          </p:cNvPr>
          <p:cNvSpPr txBox="1"/>
          <p:nvPr/>
        </p:nvSpPr>
        <p:spPr>
          <a:xfrm>
            <a:off x="287804" y="4222178"/>
            <a:ext cx="2219438" cy="110799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اختلاف پتانسیل الکتریکی</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rPr>
              <a:t>ولتاژ</a:t>
            </a:r>
            <a:endParaRPr kumimoji="0" lang="en-US"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endParaRPr>
          </a:p>
        </p:txBody>
      </p:sp>
      <p:cxnSp>
        <p:nvCxnSpPr>
          <p:cNvPr id="26" name="Straight Connector 25">
            <a:extLst>
              <a:ext uri="{FF2B5EF4-FFF2-40B4-BE49-F238E27FC236}">
                <a16:creationId xmlns:a16="http://schemas.microsoft.com/office/drawing/2014/main" id="{7E07BFD0-81F7-4BB5-8904-A0DCB42FBB49}"/>
              </a:ext>
            </a:extLst>
          </p:cNvPr>
          <p:cNvCxnSpPr>
            <a:cxnSpLocks/>
          </p:cNvCxnSpPr>
          <p:nvPr/>
        </p:nvCxnSpPr>
        <p:spPr>
          <a:xfrm>
            <a:off x="6011640" y="3006446"/>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E352725F-E9EA-40FA-ACB9-08CB3F8794DB}"/>
              </a:ext>
            </a:extLst>
          </p:cNvPr>
          <p:cNvCxnSpPr>
            <a:cxnSpLocks/>
          </p:cNvCxnSpPr>
          <p:nvPr/>
        </p:nvCxnSpPr>
        <p:spPr>
          <a:xfrm>
            <a:off x="7398308" y="4569313"/>
            <a:ext cx="0" cy="1030484"/>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6021E840-59AC-4E6B-9FF6-388B9B5160C9}"/>
              </a:ext>
            </a:extLst>
          </p:cNvPr>
          <p:cNvCxnSpPr>
            <a:cxnSpLocks/>
          </p:cNvCxnSpPr>
          <p:nvPr/>
        </p:nvCxnSpPr>
        <p:spPr>
          <a:xfrm flipH="1">
            <a:off x="5901071" y="5599797"/>
            <a:ext cx="1326856" cy="26081"/>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03E06E2-E07D-4F8A-A9F3-936C031D5035}"/>
              </a:ext>
            </a:extLst>
          </p:cNvPr>
          <p:cNvCxnSpPr>
            <a:cxnSpLocks/>
          </p:cNvCxnSpPr>
          <p:nvPr/>
        </p:nvCxnSpPr>
        <p:spPr>
          <a:xfrm>
            <a:off x="3658419" y="3006446"/>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3A2944E-596A-4688-90D4-2C8CDA4C5133}"/>
              </a:ext>
            </a:extLst>
          </p:cNvPr>
          <p:cNvCxnSpPr>
            <a:cxnSpLocks/>
          </p:cNvCxnSpPr>
          <p:nvPr/>
        </p:nvCxnSpPr>
        <p:spPr>
          <a:xfrm>
            <a:off x="7385723" y="3158538"/>
            <a:ext cx="0" cy="106364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93456EC8-8F31-43B1-BD24-2AD52C83803A}"/>
              </a:ext>
            </a:extLst>
          </p:cNvPr>
          <p:cNvCxnSpPr>
            <a:cxnSpLocks/>
          </p:cNvCxnSpPr>
          <p:nvPr/>
        </p:nvCxnSpPr>
        <p:spPr>
          <a:xfrm flipH="1" flipV="1">
            <a:off x="3510459" y="5599797"/>
            <a:ext cx="1274446"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ED8781C-7D5B-4F3A-B06B-27E68C6ED6A0}"/>
              </a:ext>
            </a:extLst>
          </p:cNvPr>
          <p:cNvCxnSpPr>
            <a:cxnSpLocks/>
          </p:cNvCxnSpPr>
          <p:nvPr/>
        </p:nvCxnSpPr>
        <p:spPr>
          <a:xfrm flipV="1">
            <a:off x="3318951" y="4499931"/>
            <a:ext cx="0" cy="1125947"/>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2C939AB3-3063-45EC-ACA7-2CB472ABFE84}"/>
              </a:ext>
            </a:extLst>
          </p:cNvPr>
          <p:cNvCxnSpPr>
            <a:cxnSpLocks/>
          </p:cNvCxnSpPr>
          <p:nvPr/>
        </p:nvCxnSpPr>
        <p:spPr>
          <a:xfrm flipV="1">
            <a:off x="3324088" y="3006446"/>
            <a:ext cx="0" cy="1125947"/>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19" name="Group 18">
            <a:extLst>
              <a:ext uri="{FF2B5EF4-FFF2-40B4-BE49-F238E27FC236}">
                <a16:creationId xmlns:a16="http://schemas.microsoft.com/office/drawing/2014/main" id="{8A2DB7B0-CDD6-4CE5-9A18-1FF844E6F529}"/>
              </a:ext>
            </a:extLst>
          </p:cNvPr>
          <p:cNvGrpSpPr/>
          <p:nvPr/>
        </p:nvGrpSpPr>
        <p:grpSpPr>
          <a:xfrm rot="16200000" flipH="1">
            <a:off x="2183822" y="3026856"/>
            <a:ext cx="1719285" cy="1505384"/>
            <a:chOff x="4059408" y="3866234"/>
            <a:chExt cx="1150545" cy="1007403"/>
          </a:xfrm>
        </p:grpSpPr>
        <p:grpSp>
          <p:nvGrpSpPr>
            <p:cNvPr id="20" name="Group 19">
              <a:extLst>
                <a:ext uri="{FF2B5EF4-FFF2-40B4-BE49-F238E27FC236}">
                  <a16:creationId xmlns:a16="http://schemas.microsoft.com/office/drawing/2014/main" id="{97862C04-AF7D-4CBC-A417-636CE76DA1D6}"/>
                </a:ext>
              </a:extLst>
            </p:cNvPr>
            <p:cNvGrpSpPr/>
            <p:nvPr/>
          </p:nvGrpSpPr>
          <p:grpSpPr>
            <a:xfrm>
              <a:off x="4838369" y="4041648"/>
              <a:ext cx="371584" cy="831989"/>
              <a:chOff x="4838369" y="4041648"/>
              <a:chExt cx="371584" cy="831989"/>
            </a:xfrm>
          </p:grpSpPr>
          <p:cxnSp>
            <p:nvCxnSpPr>
              <p:cNvPr id="22" name="Straight Connector 21">
                <a:extLst>
                  <a:ext uri="{FF2B5EF4-FFF2-40B4-BE49-F238E27FC236}">
                    <a16:creationId xmlns:a16="http://schemas.microsoft.com/office/drawing/2014/main" id="{1C6E8069-8C67-4A25-BC4B-D284476FA2CD}"/>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5AF28C9-CA85-421A-89A6-82F997992A74}"/>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7C13099-277B-4106-A372-35CFD18984DE}"/>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3F49AA83-23DE-431E-8727-EEBC7AAB34BF}"/>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769A4193-9E6A-42F5-8C9D-0AE706AC6EC2}"/>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grpSp>
        <p:nvGrpSpPr>
          <p:cNvPr id="27" name="Group 26">
            <a:extLst>
              <a:ext uri="{FF2B5EF4-FFF2-40B4-BE49-F238E27FC236}">
                <a16:creationId xmlns:a16="http://schemas.microsoft.com/office/drawing/2014/main" id="{603E68D3-446D-4715-95D4-81BA9903E9CB}"/>
              </a:ext>
            </a:extLst>
          </p:cNvPr>
          <p:cNvGrpSpPr/>
          <p:nvPr/>
        </p:nvGrpSpPr>
        <p:grpSpPr>
          <a:xfrm>
            <a:off x="4451406" y="2387298"/>
            <a:ext cx="2316444" cy="1065212"/>
            <a:chOff x="4047214" y="2793636"/>
            <a:chExt cx="1369231" cy="712840"/>
          </a:xfrm>
        </p:grpSpPr>
        <p:grpSp>
          <p:nvGrpSpPr>
            <p:cNvPr id="28" name="Group 27">
              <a:extLst>
                <a:ext uri="{FF2B5EF4-FFF2-40B4-BE49-F238E27FC236}">
                  <a16:creationId xmlns:a16="http://schemas.microsoft.com/office/drawing/2014/main" id="{5AD6F761-0C79-4863-BBE3-89EC4796EA24}"/>
                </a:ext>
              </a:extLst>
            </p:cNvPr>
            <p:cNvGrpSpPr/>
            <p:nvPr/>
          </p:nvGrpSpPr>
          <p:grpSpPr>
            <a:xfrm>
              <a:off x="4047214" y="2854518"/>
              <a:ext cx="1369231" cy="270345"/>
              <a:chOff x="4047214" y="2854518"/>
              <a:chExt cx="1369231" cy="270345"/>
            </a:xfrm>
          </p:grpSpPr>
          <p:cxnSp>
            <p:nvCxnSpPr>
              <p:cNvPr id="30" name="Straight Connector 29">
                <a:extLst>
                  <a:ext uri="{FF2B5EF4-FFF2-40B4-BE49-F238E27FC236}">
                    <a16:creationId xmlns:a16="http://schemas.microsoft.com/office/drawing/2014/main" id="{2C1D6BA2-B0D7-43D5-B11B-7C52FCD30990}"/>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C4B932C-211B-4463-AD4B-04A7F1DA8FEF}"/>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DBA4864-4C1D-4789-A1E3-25D13EA1E8DA}"/>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29" name="Arc 28">
              <a:extLst>
                <a:ext uri="{FF2B5EF4-FFF2-40B4-BE49-F238E27FC236}">
                  <a16:creationId xmlns:a16="http://schemas.microsoft.com/office/drawing/2014/main" id="{6DCE5FEC-3571-4E24-B185-1CDF81B50726}"/>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cxnSp>
        <p:nvCxnSpPr>
          <p:cNvPr id="15" name="Connector: Elbow 14">
            <a:extLst>
              <a:ext uri="{FF2B5EF4-FFF2-40B4-BE49-F238E27FC236}">
                <a16:creationId xmlns:a16="http://schemas.microsoft.com/office/drawing/2014/main" id="{7C8AA3E9-0B24-476F-93EA-D8AF404139FC}"/>
              </a:ext>
            </a:extLst>
          </p:cNvPr>
          <p:cNvCxnSpPr>
            <a:cxnSpLocks/>
          </p:cNvCxnSpPr>
          <p:nvPr/>
        </p:nvCxnSpPr>
        <p:spPr>
          <a:xfrm>
            <a:off x="3139359" y="4639192"/>
            <a:ext cx="1845721" cy="1078304"/>
          </a:xfrm>
          <a:prstGeom prst="bentConnector3">
            <a:avLst>
              <a:gd name="adj1" fmla="val 1236"/>
            </a:avLst>
          </a:prstGeom>
          <a:ln w="38100"/>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11D3DB9E-B7A3-4362-B0F7-0FC8277E2A02}"/>
              </a:ext>
            </a:extLst>
          </p:cNvPr>
          <p:cNvCxnSpPr/>
          <p:nvPr/>
        </p:nvCxnSpPr>
        <p:spPr>
          <a:xfrm flipV="1">
            <a:off x="3158275" y="2882258"/>
            <a:ext cx="1293131" cy="1194311"/>
          </a:xfrm>
          <a:prstGeom prst="bentConnector3">
            <a:avLst>
              <a:gd name="adj1" fmla="val -376"/>
            </a:avLst>
          </a:prstGeom>
          <a:ln w="38100"/>
        </p:spPr>
        <p:style>
          <a:lnRef idx="1">
            <a:schemeClr val="dk1"/>
          </a:lnRef>
          <a:fillRef idx="0">
            <a:schemeClr val="dk1"/>
          </a:fillRef>
          <a:effectRef idx="0">
            <a:schemeClr val="dk1"/>
          </a:effectRef>
          <a:fontRef idx="minor">
            <a:schemeClr val="tx1"/>
          </a:fontRef>
        </p:style>
      </p:cxnSp>
      <p:cxnSp>
        <p:nvCxnSpPr>
          <p:cNvPr id="37" name="Connector: Elbow 36">
            <a:extLst>
              <a:ext uri="{FF2B5EF4-FFF2-40B4-BE49-F238E27FC236}">
                <a16:creationId xmlns:a16="http://schemas.microsoft.com/office/drawing/2014/main" id="{71FDD503-D43E-4341-99E4-BE174016C997}"/>
              </a:ext>
            </a:extLst>
          </p:cNvPr>
          <p:cNvCxnSpPr>
            <a:cxnSpLocks/>
          </p:cNvCxnSpPr>
          <p:nvPr/>
        </p:nvCxnSpPr>
        <p:spPr>
          <a:xfrm rot="5400000">
            <a:off x="5258715" y="3377017"/>
            <a:ext cx="2835235" cy="1845721"/>
          </a:xfrm>
          <a:prstGeom prst="bentConnector2">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8047479-B4A0-43E5-BC32-9481629D957B}"/>
              </a:ext>
            </a:extLst>
          </p:cNvPr>
          <p:cNvCxnSpPr/>
          <p:nvPr/>
        </p:nvCxnSpPr>
        <p:spPr>
          <a:xfrm>
            <a:off x="6767850" y="2882258"/>
            <a:ext cx="831342" cy="0"/>
          </a:xfrm>
          <a:prstGeom prst="line">
            <a:avLst/>
          </a:prstGeom>
          <a:ln w="38100"/>
        </p:spPr>
        <p:style>
          <a:lnRef idx="1">
            <a:schemeClr val="dk1"/>
          </a:lnRef>
          <a:fillRef idx="0">
            <a:schemeClr val="dk1"/>
          </a:fillRef>
          <a:effectRef idx="0">
            <a:schemeClr val="dk1"/>
          </a:effectRef>
          <a:fontRef idx="minor">
            <a:schemeClr val="tx1"/>
          </a:fontRef>
        </p:style>
      </p:cxnSp>
      <p:grpSp>
        <p:nvGrpSpPr>
          <p:cNvPr id="44" name="Group 43">
            <a:extLst>
              <a:ext uri="{FF2B5EF4-FFF2-40B4-BE49-F238E27FC236}">
                <a16:creationId xmlns:a16="http://schemas.microsoft.com/office/drawing/2014/main" id="{7594B6E7-08B8-4CD3-A114-5FC4C7C1112B}"/>
              </a:ext>
            </a:extLst>
          </p:cNvPr>
          <p:cNvGrpSpPr/>
          <p:nvPr/>
        </p:nvGrpSpPr>
        <p:grpSpPr>
          <a:xfrm>
            <a:off x="4931231" y="5608941"/>
            <a:ext cx="847406" cy="205350"/>
            <a:chOff x="4611941" y="5259785"/>
            <a:chExt cx="1196557" cy="262456"/>
          </a:xfrm>
        </p:grpSpPr>
        <p:cxnSp>
          <p:nvCxnSpPr>
            <p:cNvPr id="45" name="Straight Connector 44">
              <a:extLst>
                <a:ext uri="{FF2B5EF4-FFF2-40B4-BE49-F238E27FC236}">
                  <a16:creationId xmlns:a16="http://schemas.microsoft.com/office/drawing/2014/main" id="{AE46324C-3C60-406E-92DF-AF307790F92D}"/>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0F6AEFFD-707C-4053-B387-1F67198B32BE}"/>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D23BB14-A7FA-45EE-B37C-D4DEE10FDDDE}"/>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25856A93-746C-4AD6-B1F6-2CCAEBFEBBB7}"/>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4C2E8AB-158A-481A-B31E-4A70B84F82B2}"/>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147B0A66-FFF7-48EE-9FA5-0675EEAAB4A3}"/>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41EEAACB-BB99-4C91-95E8-58A6EAAF6B3A}"/>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2132551E-C64C-40A7-826F-CDBB38DCDADB}"/>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6779048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a:xfrm>
            <a:off x="308344" y="1166949"/>
            <a:ext cx="9273278" cy="1220349"/>
          </a:xfrm>
        </p:spPr>
        <p:txBody>
          <a:bodyPr/>
          <a:lstStyle/>
          <a:p>
            <a:r>
              <a:rPr lang="fa-IR" dirty="0"/>
              <a:t>در نقشه‌های مهندسی به جای کشیدن شکل واقعی قطعات، از شکل شماتیک آنها استفاده می‌کنیم:</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grpSp>
        <p:nvGrpSpPr>
          <p:cNvPr id="42" name="Group 41">
            <a:extLst>
              <a:ext uri="{FF2B5EF4-FFF2-40B4-BE49-F238E27FC236}">
                <a16:creationId xmlns:a16="http://schemas.microsoft.com/office/drawing/2014/main" id="{5BD25A40-A1AC-4EF7-88D1-26C729151C33}"/>
              </a:ext>
            </a:extLst>
          </p:cNvPr>
          <p:cNvGrpSpPr/>
          <p:nvPr/>
        </p:nvGrpSpPr>
        <p:grpSpPr>
          <a:xfrm>
            <a:off x="2290772" y="2387298"/>
            <a:ext cx="5308422" cy="3330198"/>
            <a:chOff x="4852324" y="2795216"/>
            <a:chExt cx="3552395" cy="2228568"/>
          </a:xfrm>
        </p:grpSpPr>
        <p:grpSp>
          <p:nvGrpSpPr>
            <p:cNvPr id="19" name="Group 18">
              <a:extLst>
                <a:ext uri="{FF2B5EF4-FFF2-40B4-BE49-F238E27FC236}">
                  <a16:creationId xmlns:a16="http://schemas.microsoft.com/office/drawing/2014/main" id="{8A2DB7B0-CDD6-4CE5-9A18-1FF844E6F529}"/>
                </a:ext>
              </a:extLst>
            </p:cNvPr>
            <p:cNvGrpSpPr/>
            <p:nvPr/>
          </p:nvGrpSpPr>
          <p:grpSpPr>
            <a:xfrm rot="16200000" flipH="1">
              <a:off x="4780753" y="3223208"/>
              <a:ext cx="1150545" cy="1007403"/>
              <a:chOff x="4059408" y="3866234"/>
              <a:chExt cx="1150545" cy="1007403"/>
            </a:xfrm>
          </p:grpSpPr>
          <p:grpSp>
            <p:nvGrpSpPr>
              <p:cNvPr id="20" name="Group 19">
                <a:extLst>
                  <a:ext uri="{FF2B5EF4-FFF2-40B4-BE49-F238E27FC236}">
                    <a16:creationId xmlns:a16="http://schemas.microsoft.com/office/drawing/2014/main" id="{97862C04-AF7D-4CBC-A417-636CE76DA1D6}"/>
                  </a:ext>
                </a:extLst>
              </p:cNvPr>
              <p:cNvGrpSpPr/>
              <p:nvPr/>
            </p:nvGrpSpPr>
            <p:grpSpPr>
              <a:xfrm>
                <a:off x="4838369" y="4041648"/>
                <a:ext cx="371584" cy="831989"/>
                <a:chOff x="4838369" y="4041648"/>
                <a:chExt cx="371584" cy="831989"/>
              </a:xfrm>
            </p:grpSpPr>
            <p:cxnSp>
              <p:nvCxnSpPr>
                <p:cNvPr id="22" name="Straight Connector 21">
                  <a:extLst>
                    <a:ext uri="{FF2B5EF4-FFF2-40B4-BE49-F238E27FC236}">
                      <a16:creationId xmlns:a16="http://schemas.microsoft.com/office/drawing/2014/main" id="{1C6E8069-8C67-4A25-BC4B-D284476FA2CD}"/>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5AF28C9-CA85-421A-89A6-82F997992A74}"/>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7C13099-277B-4106-A372-35CFD18984DE}"/>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3F49AA83-23DE-431E-8727-EEBC7AAB34BF}"/>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769A4193-9E6A-42F5-8C9D-0AE706AC6EC2}"/>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grpSp>
          <p:nvGrpSpPr>
            <p:cNvPr id="27" name="Group 26">
              <a:extLst>
                <a:ext uri="{FF2B5EF4-FFF2-40B4-BE49-F238E27FC236}">
                  <a16:creationId xmlns:a16="http://schemas.microsoft.com/office/drawing/2014/main" id="{603E68D3-446D-4715-95D4-81BA9903E9CB}"/>
                </a:ext>
              </a:extLst>
            </p:cNvPr>
            <p:cNvGrpSpPr/>
            <p:nvPr/>
          </p:nvGrpSpPr>
          <p:grpSpPr>
            <a:xfrm>
              <a:off x="6298220" y="2795216"/>
              <a:ext cx="1550164" cy="712840"/>
              <a:chOff x="4047214" y="2793636"/>
              <a:chExt cx="1369231" cy="712840"/>
            </a:xfrm>
          </p:grpSpPr>
          <p:grpSp>
            <p:nvGrpSpPr>
              <p:cNvPr id="28" name="Group 27">
                <a:extLst>
                  <a:ext uri="{FF2B5EF4-FFF2-40B4-BE49-F238E27FC236}">
                    <a16:creationId xmlns:a16="http://schemas.microsoft.com/office/drawing/2014/main" id="{5AD6F761-0C79-4863-BBE3-89EC4796EA24}"/>
                  </a:ext>
                </a:extLst>
              </p:cNvPr>
              <p:cNvGrpSpPr/>
              <p:nvPr/>
            </p:nvGrpSpPr>
            <p:grpSpPr>
              <a:xfrm>
                <a:off x="4047214" y="2854518"/>
                <a:ext cx="1369231" cy="270345"/>
                <a:chOff x="4047214" y="2854518"/>
                <a:chExt cx="1369231" cy="270345"/>
              </a:xfrm>
            </p:grpSpPr>
            <p:cxnSp>
              <p:nvCxnSpPr>
                <p:cNvPr id="30" name="Straight Connector 29">
                  <a:extLst>
                    <a:ext uri="{FF2B5EF4-FFF2-40B4-BE49-F238E27FC236}">
                      <a16:creationId xmlns:a16="http://schemas.microsoft.com/office/drawing/2014/main" id="{2C1D6BA2-B0D7-43D5-B11B-7C52FCD30990}"/>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C4B932C-211B-4463-AD4B-04A7F1DA8FEF}"/>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DBA4864-4C1D-4789-A1E3-25D13EA1E8DA}"/>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29" name="Arc 28">
                <a:extLst>
                  <a:ext uri="{FF2B5EF4-FFF2-40B4-BE49-F238E27FC236}">
                    <a16:creationId xmlns:a16="http://schemas.microsoft.com/office/drawing/2014/main" id="{6DCE5FEC-3571-4E24-B185-1CDF81B50726}"/>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cxnSp>
          <p:nvCxnSpPr>
            <p:cNvPr id="15" name="Connector: Elbow 14">
              <a:extLst>
                <a:ext uri="{FF2B5EF4-FFF2-40B4-BE49-F238E27FC236}">
                  <a16:creationId xmlns:a16="http://schemas.microsoft.com/office/drawing/2014/main" id="{7C8AA3E9-0B24-476F-93EA-D8AF404139FC}"/>
                </a:ext>
              </a:extLst>
            </p:cNvPr>
            <p:cNvCxnSpPr>
              <a:cxnSpLocks/>
            </p:cNvCxnSpPr>
            <p:nvPr/>
          </p:nvCxnSpPr>
          <p:spPr>
            <a:xfrm>
              <a:off x="5420198" y="4302183"/>
              <a:ext cx="1235156" cy="721601"/>
            </a:xfrm>
            <a:prstGeom prst="bentConnector3">
              <a:avLst>
                <a:gd name="adj1" fmla="val 1236"/>
              </a:avLst>
            </a:prstGeom>
            <a:ln w="38100"/>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11D3DB9E-B7A3-4362-B0F7-0FC8277E2A02}"/>
                </a:ext>
              </a:extLst>
            </p:cNvPr>
            <p:cNvCxnSpPr/>
            <p:nvPr/>
          </p:nvCxnSpPr>
          <p:spPr>
            <a:xfrm flipV="1">
              <a:off x="5432857" y="3126443"/>
              <a:ext cx="865363" cy="799233"/>
            </a:xfrm>
            <a:prstGeom prst="bentConnector3">
              <a:avLst>
                <a:gd name="adj1" fmla="val -376"/>
              </a:avLst>
            </a:prstGeom>
            <a:ln w="38100"/>
          </p:spPr>
          <p:style>
            <a:lnRef idx="1">
              <a:schemeClr val="dk1"/>
            </a:lnRef>
            <a:fillRef idx="0">
              <a:schemeClr val="dk1"/>
            </a:fillRef>
            <a:effectRef idx="0">
              <a:schemeClr val="dk1"/>
            </a:effectRef>
            <a:fontRef idx="minor">
              <a:schemeClr val="tx1"/>
            </a:fontRef>
          </p:style>
        </p:cxnSp>
        <p:cxnSp>
          <p:nvCxnSpPr>
            <p:cNvPr id="37" name="Connector: Elbow 36">
              <a:extLst>
                <a:ext uri="{FF2B5EF4-FFF2-40B4-BE49-F238E27FC236}">
                  <a16:creationId xmlns:a16="http://schemas.microsoft.com/office/drawing/2014/main" id="{71FDD503-D43E-4341-99E4-BE174016C997}"/>
                </a:ext>
              </a:extLst>
            </p:cNvPr>
            <p:cNvCxnSpPr>
              <a:cxnSpLocks/>
            </p:cNvCxnSpPr>
            <p:nvPr/>
          </p:nvCxnSpPr>
          <p:spPr>
            <a:xfrm rot="5400000">
              <a:off x="6838471" y="3457536"/>
              <a:ext cx="1897339" cy="1235156"/>
            </a:xfrm>
            <a:prstGeom prst="bentConnector2">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8047479-B4A0-43E5-BC32-9481629D957B}"/>
                </a:ext>
              </a:extLst>
            </p:cNvPr>
            <p:cNvCxnSpPr/>
            <p:nvPr/>
          </p:nvCxnSpPr>
          <p:spPr>
            <a:xfrm>
              <a:off x="7848384" y="3126443"/>
              <a:ext cx="556334"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70EC6A9A-35D6-41AC-BE82-5D7F9F5D7D99}"/>
              </a:ext>
            </a:extLst>
          </p:cNvPr>
          <p:cNvSpPr txBox="1"/>
          <p:nvPr/>
        </p:nvSpPr>
        <p:spPr>
          <a:xfrm>
            <a:off x="287804" y="4222178"/>
            <a:ext cx="2219438" cy="110799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اختلاف پتانسیل الکتریکی</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rPr>
              <a:t>ولتاژ</a:t>
            </a:r>
            <a:endParaRPr kumimoji="0" lang="en-US"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endParaRPr>
          </a:p>
        </p:txBody>
      </p:sp>
      <p:cxnSp>
        <p:nvCxnSpPr>
          <p:cNvPr id="26" name="Straight Connector 25">
            <a:extLst>
              <a:ext uri="{FF2B5EF4-FFF2-40B4-BE49-F238E27FC236}">
                <a16:creationId xmlns:a16="http://schemas.microsoft.com/office/drawing/2014/main" id="{7E07BFD0-81F7-4BB5-8904-A0DCB42FBB49}"/>
              </a:ext>
            </a:extLst>
          </p:cNvPr>
          <p:cNvCxnSpPr>
            <a:cxnSpLocks/>
          </p:cNvCxnSpPr>
          <p:nvPr/>
        </p:nvCxnSpPr>
        <p:spPr>
          <a:xfrm>
            <a:off x="6011640" y="3006446"/>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E352725F-E9EA-40FA-ACB9-08CB3F8794DB}"/>
              </a:ext>
            </a:extLst>
          </p:cNvPr>
          <p:cNvCxnSpPr>
            <a:cxnSpLocks/>
          </p:cNvCxnSpPr>
          <p:nvPr/>
        </p:nvCxnSpPr>
        <p:spPr>
          <a:xfrm>
            <a:off x="7398308" y="4569313"/>
            <a:ext cx="0" cy="1030484"/>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6021E840-59AC-4E6B-9FF6-388B9B5160C9}"/>
              </a:ext>
            </a:extLst>
          </p:cNvPr>
          <p:cNvCxnSpPr>
            <a:cxnSpLocks/>
          </p:cNvCxnSpPr>
          <p:nvPr/>
        </p:nvCxnSpPr>
        <p:spPr>
          <a:xfrm flipH="1">
            <a:off x="5901071" y="5599797"/>
            <a:ext cx="1326856" cy="26081"/>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03E06E2-E07D-4F8A-A9F3-936C031D5035}"/>
              </a:ext>
            </a:extLst>
          </p:cNvPr>
          <p:cNvCxnSpPr>
            <a:cxnSpLocks/>
          </p:cNvCxnSpPr>
          <p:nvPr/>
        </p:nvCxnSpPr>
        <p:spPr>
          <a:xfrm>
            <a:off x="3658419" y="3006446"/>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3A2944E-596A-4688-90D4-2C8CDA4C5133}"/>
              </a:ext>
            </a:extLst>
          </p:cNvPr>
          <p:cNvCxnSpPr>
            <a:cxnSpLocks/>
          </p:cNvCxnSpPr>
          <p:nvPr/>
        </p:nvCxnSpPr>
        <p:spPr>
          <a:xfrm>
            <a:off x="7385723" y="3158538"/>
            <a:ext cx="0" cy="106364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93456EC8-8F31-43B1-BD24-2AD52C83803A}"/>
              </a:ext>
            </a:extLst>
          </p:cNvPr>
          <p:cNvCxnSpPr>
            <a:cxnSpLocks/>
          </p:cNvCxnSpPr>
          <p:nvPr/>
        </p:nvCxnSpPr>
        <p:spPr>
          <a:xfrm flipH="1" flipV="1">
            <a:off x="3510459" y="5599797"/>
            <a:ext cx="1274446"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ED8781C-7D5B-4F3A-B06B-27E68C6ED6A0}"/>
              </a:ext>
            </a:extLst>
          </p:cNvPr>
          <p:cNvCxnSpPr>
            <a:cxnSpLocks/>
          </p:cNvCxnSpPr>
          <p:nvPr/>
        </p:nvCxnSpPr>
        <p:spPr>
          <a:xfrm flipV="1">
            <a:off x="3318951" y="4499931"/>
            <a:ext cx="0" cy="1125947"/>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2C939AB3-3063-45EC-ACA7-2CB472ABFE84}"/>
              </a:ext>
            </a:extLst>
          </p:cNvPr>
          <p:cNvCxnSpPr>
            <a:cxnSpLocks/>
          </p:cNvCxnSpPr>
          <p:nvPr/>
        </p:nvCxnSpPr>
        <p:spPr>
          <a:xfrm flipV="1">
            <a:off x="3324088" y="3006446"/>
            <a:ext cx="0" cy="1125947"/>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81BD6B57-BC1C-40D2-83A0-69ACD5AFB3EC}"/>
              </a:ext>
            </a:extLst>
          </p:cNvPr>
          <p:cNvSpPr/>
          <p:nvPr/>
        </p:nvSpPr>
        <p:spPr>
          <a:xfrm>
            <a:off x="3415348" y="3042799"/>
            <a:ext cx="3732111" cy="646331"/>
          </a:xfrm>
          <a:prstGeom prst="rect">
            <a:avLst/>
          </a:prstGeom>
          <a:ln>
            <a:solidFill>
              <a:schemeClr val="bg1"/>
            </a:solid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rPr>
              <a:t>شدت جریان الکتریکی</a:t>
            </a:r>
            <a:endParaRPr kumimoji="0" lang="en-US"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endParaRPr>
          </a:p>
        </p:txBody>
      </p:sp>
      <p:grpSp>
        <p:nvGrpSpPr>
          <p:cNvPr id="44" name="Group 43">
            <a:extLst>
              <a:ext uri="{FF2B5EF4-FFF2-40B4-BE49-F238E27FC236}">
                <a16:creationId xmlns:a16="http://schemas.microsoft.com/office/drawing/2014/main" id="{45D8AA12-2BA4-4192-8DA1-B3E1F3A79F86}"/>
              </a:ext>
            </a:extLst>
          </p:cNvPr>
          <p:cNvGrpSpPr/>
          <p:nvPr/>
        </p:nvGrpSpPr>
        <p:grpSpPr>
          <a:xfrm>
            <a:off x="4958681" y="5608941"/>
            <a:ext cx="847406" cy="205350"/>
            <a:chOff x="4611941" y="5259785"/>
            <a:chExt cx="1196557" cy="262456"/>
          </a:xfrm>
        </p:grpSpPr>
        <p:cxnSp>
          <p:nvCxnSpPr>
            <p:cNvPr id="45" name="Straight Connector 44">
              <a:extLst>
                <a:ext uri="{FF2B5EF4-FFF2-40B4-BE49-F238E27FC236}">
                  <a16:creationId xmlns:a16="http://schemas.microsoft.com/office/drawing/2014/main" id="{28754D62-ED63-4C5A-92C2-351F1E6912AE}"/>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1AAB4ABA-DF38-4D7B-BACD-142720DCAD20}"/>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994859B4-A6EF-43DF-9FFB-611D302668A2}"/>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8264730-00CE-45D7-BFB7-730E78E75AEF}"/>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2178091-7A5E-47E9-9740-87ACC48D32F1}"/>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6C70714A-034D-4A1C-B2F4-E7AF3F8A761D}"/>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7A91595-3300-4EBC-9A7F-7C47760F86F3}"/>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E7AA75D2-C468-4FF9-A468-C97EADC35FD3}"/>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9810213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a:xfrm>
            <a:off x="308344" y="1166949"/>
            <a:ext cx="9273278" cy="1220349"/>
          </a:xfrm>
        </p:spPr>
        <p:txBody>
          <a:bodyPr/>
          <a:lstStyle/>
          <a:p>
            <a:r>
              <a:rPr lang="fa-IR" dirty="0"/>
              <a:t>در نقشه‌های مهندسی به جای کشیدن شکل واقعی قطعات، از شکل شماتیک آنها استفاده می‌کنیم:</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grpSp>
        <p:nvGrpSpPr>
          <p:cNvPr id="42" name="Group 41">
            <a:extLst>
              <a:ext uri="{FF2B5EF4-FFF2-40B4-BE49-F238E27FC236}">
                <a16:creationId xmlns:a16="http://schemas.microsoft.com/office/drawing/2014/main" id="{5BD25A40-A1AC-4EF7-88D1-26C729151C33}"/>
              </a:ext>
            </a:extLst>
          </p:cNvPr>
          <p:cNvGrpSpPr/>
          <p:nvPr/>
        </p:nvGrpSpPr>
        <p:grpSpPr>
          <a:xfrm>
            <a:off x="2290772" y="2387298"/>
            <a:ext cx="5308422" cy="3330198"/>
            <a:chOff x="4852324" y="2795216"/>
            <a:chExt cx="3552395" cy="2228568"/>
          </a:xfrm>
        </p:grpSpPr>
        <p:grpSp>
          <p:nvGrpSpPr>
            <p:cNvPr id="19" name="Group 18">
              <a:extLst>
                <a:ext uri="{FF2B5EF4-FFF2-40B4-BE49-F238E27FC236}">
                  <a16:creationId xmlns:a16="http://schemas.microsoft.com/office/drawing/2014/main" id="{8A2DB7B0-CDD6-4CE5-9A18-1FF844E6F529}"/>
                </a:ext>
              </a:extLst>
            </p:cNvPr>
            <p:cNvGrpSpPr/>
            <p:nvPr/>
          </p:nvGrpSpPr>
          <p:grpSpPr>
            <a:xfrm rot="16200000" flipH="1">
              <a:off x="4780753" y="3223208"/>
              <a:ext cx="1150545" cy="1007403"/>
              <a:chOff x="4059408" y="3866234"/>
              <a:chExt cx="1150545" cy="1007403"/>
            </a:xfrm>
          </p:grpSpPr>
          <p:grpSp>
            <p:nvGrpSpPr>
              <p:cNvPr id="20" name="Group 19">
                <a:extLst>
                  <a:ext uri="{FF2B5EF4-FFF2-40B4-BE49-F238E27FC236}">
                    <a16:creationId xmlns:a16="http://schemas.microsoft.com/office/drawing/2014/main" id="{97862C04-AF7D-4CBC-A417-636CE76DA1D6}"/>
                  </a:ext>
                </a:extLst>
              </p:cNvPr>
              <p:cNvGrpSpPr/>
              <p:nvPr/>
            </p:nvGrpSpPr>
            <p:grpSpPr>
              <a:xfrm>
                <a:off x="4838369" y="4041648"/>
                <a:ext cx="371584" cy="831989"/>
                <a:chOff x="4838369" y="4041648"/>
                <a:chExt cx="371584" cy="831989"/>
              </a:xfrm>
            </p:grpSpPr>
            <p:cxnSp>
              <p:nvCxnSpPr>
                <p:cNvPr id="22" name="Straight Connector 21">
                  <a:extLst>
                    <a:ext uri="{FF2B5EF4-FFF2-40B4-BE49-F238E27FC236}">
                      <a16:creationId xmlns:a16="http://schemas.microsoft.com/office/drawing/2014/main" id="{1C6E8069-8C67-4A25-BC4B-D284476FA2CD}"/>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5AF28C9-CA85-421A-89A6-82F997992A74}"/>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7C13099-277B-4106-A372-35CFD18984DE}"/>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3F49AA83-23DE-431E-8727-EEBC7AAB34BF}"/>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769A4193-9E6A-42F5-8C9D-0AE706AC6EC2}"/>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grpSp>
          <p:nvGrpSpPr>
            <p:cNvPr id="27" name="Group 26">
              <a:extLst>
                <a:ext uri="{FF2B5EF4-FFF2-40B4-BE49-F238E27FC236}">
                  <a16:creationId xmlns:a16="http://schemas.microsoft.com/office/drawing/2014/main" id="{603E68D3-446D-4715-95D4-81BA9903E9CB}"/>
                </a:ext>
              </a:extLst>
            </p:cNvPr>
            <p:cNvGrpSpPr/>
            <p:nvPr/>
          </p:nvGrpSpPr>
          <p:grpSpPr>
            <a:xfrm>
              <a:off x="6298220" y="2795216"/>
              <a:ext cx="1550164" cy="712840"/>
              <a:chOff x="4047214" y="2793636"/>
              <a:chExt cx="1369231" cy="712840"/>
            </a:xfrm>
          </p:grpSpPr>
          <p:grpSp>
            <p:nvGrpSpPr>
              <p:cNvPr id="28" name="Group 27">
                <a:extLst>
                  <a:ext uri="{FF2B5EF4-FFF2-40B4-BE49-F238E27FC236}">
                    <a16:creationId xmlns:a16="http://schemas.microsoft.com/office/drawing/2014/main" id="{5AD6F761-0C79-4863-BBE3-89EC4796EA24}"/>
                  </a:ext>
                </a:extLst>
              </p:cNvPr>
              <p:cNvGrpSpPr/>
              <p:nvPr/>
            </p:nvGrpSpPr>
            <p:grpSpPr>
              <a:xfrm>
                <a:off x="4047214" y="2854518"/>
                <a:ext cx="1369231" cy="270345"/>
                <a:chOff x="4047214" y="2854518"/>
                <a:chExt cx="1369231" cy="270345"/>
              </a:xfrm>
            </p:grpSpPr>
            <p:cxnSp>
              <p:nvCxnSpPr>
                <p:cNvPr id="30" name="Straight Connector 29">
                  <a:extLst>
                    <a:ext uri="{FF2B5EF4-FFF2-40B4-BE49-F238E27FC236}">
                      <a16:creationId xmlns:a16="http://schemas.microsoft.com/office/drawing/2014/main" id="{2C1D6BA2-B0D7-43D5-B11B-7C52FCD30990}"/>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C4B932C-211B-4463-AD4B-04A7F1DA8FEF}"/>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DBA4864-4C1D-4789-A1E3-25D13EA1E8DA}"/>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29" name="Arc 28">
                <a:extLst>
                  <a:ext uri="{FF2B5EF4-FFF2-40B4-BE49-F238E27FC236}">
                    <a16:creationId xmlns:a16="http://schemas.microsoft.com/office/drawing/2014/main" id="{6DCE5FEC-3571-4E24-B185-1CDF81B50726}"/>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cxnSp>
          <p:nvCxnSpPr>
            <p:cNvPr id="15" name="Connector: Elbow 14">
              <a:extLst>
                <a:ext uri="{FF2B5EF4-FFF2-40B4-BE49-F238E27FC236}">
                  <a16:creationId xmlns:a16="http://schemas.microsoft.com/office/drawing/2014/main" id="{7C8AA3E9-0B24-476F-93EA-D8AF404139FC}"/>
                </a:ext>
              </a:extLst>
            </p:cNvPr>
            <p:cNvCxnSpPr>
              <a:cxnSpLocks/>
            </p:cNvCxnSpPr>
            <p:nvPr/>
          </p:nvCxnSpPr>
          <p:spPr>
            <a:xfrm>
              <a:off x="5420198" y="4302183"/>
              <a:ext cx="1235156" cy="721601"/>
            </a:xfrm>
            <a:prstGeom prst="bentConnector3">
              <a:avLst>
                <a:gd name="adj1" fmla="val 1236"/>
              </a:avLst>
            </a:prstGeom>
            <a:ln w="38100"/>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11D3DB9E-B7A3-4362-B0F7-0FC8277E2A02}"/>
                </a:ext>
              </a:extLst>
            </p:cNvPr>
            <p:cNvCxnSpPr/>
            <p:nvPr/>
          </p:nvCxnSpPr>
          <p:spPr>
            <a:xfrm flipV="1">
              <a:off x="5432857" y="3126443"/>
              <a:ext cx="865363" cy="799233"/>
            </a:xfrm>
            <a:prstGeom prst="bentConnector3">
              <a:avLst>
                <a:gd name="adj1" fmla="val -376"/>
              </a:avLst>
            </a:prstGeom>
            <a:ln w="38100"/>
          </p:spPr>
          <p:style>
            <a:lnRef idx="1">
              <a:schemeClr val="dk1"/>
            </a:lnRef>
            <a:fillRef idx="0">
              <a:schemeClr val="dk1"/>
            </a:fillRef>
            <a:effectRef idx="0">
              <a:schemeClr val="dk1"/>
            </a:effectRef>
            <a:fontRef idx="minor">
              <a:schemeClr val="tx1"/>
            </a:fontRef>
          </p:style>
        </p:cxnSp>
        <p:cxnSp>
          <p:nvCxnSpPr>
            <p:cNvPr id="37" name="Connector: Elbow 36">
              <a:extLst>
                <a:ext uri="{FF2B5EF4-FFF2-40B4-BE49-F238E27FC236}">
                  <a16:creationId xmlns:a16="http://schemas.microsoft.com/office/drawing/2014/main" id="{71FDD503-D43E-4341-99E4-BE174016C997}"/>
                </a:ext>
              </a:extLst>
            </p:cNvPr>
            <p:cNvCxnSpPr>
              <a:cxnSpLocks/>
            </p:cNvCxnSpPr>
            <p:nvPr/>
          </p:nvCxnSpPr>
          <p:spPr>
            <a:xfrm rot="5400000">
              <a:off x="6838471" y="3457536"/>
              <a:ext cx="1897339" cy="1235156"/>
            </a:xfrm>
            <a:prstGeom prst="bentConnector2">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8047479-B4A0-43E5-BC32-9481629D957B}"/>
                </a:ext>
              </a:extLst>
            </p:cNvPr>
            <p:cNvCxnSpPr/>
            <p:nvPr/>
          </p:nvCxnSpPr>
          <p:spPr>
            <a:xfrm>
              <a:off x="7848384" y="3126443"/>
              <a:ext cx="556334"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70EC6A9A-35D6-41AC-BE82-5D7F9F5D7D99}"/>
              </a:ext>
            </a:extLst>
          </p:cNvPr>
          <p:cNvSpPr txBox="1"/>
          <p:nvPr/>
        </p:nvSpPr>
        <p:spPr>
          <a:xfrm>
            <a:off x="287804" y="4222178"/>
            <a:ext cx="2219438" cy="110799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اختلاف پتانسیل الکتریکی</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rPr>
              <a:t>ولتاژ</a:t>
            </a:r>
            <a:endParaRPr kumimoji="0" lang="en-US"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endParaRPr>
          </a:p>
        </p:txBody>
      </p:sp>
      <p:cxnSp>
        <p:nvCxnSpPr>
          <p:cNvPr id="26" name="Straight Connector 25">
            <a:extLst>
              <a:ext uri="{FF2B5EF4-FFF2-40B4-BE49-F238E27FC236}">
                <a16:creationId xmlns:a16="http://schemas.microsoft.com/office/drawing/2014/main" id="{7E07BFD0-81F7-4BB5-8904-A0DCB42FBB49}"/>
              </a:ext>
            </a:extLst>
          </p:cNvPr>
          <p:cNvCxnSpPr>
            <a:cxnSpLocks/>
          </p:cNvCxnSpPr>
          <p:nvPr/>
        </p:nvCxnSpPr>
        <p:spPr>
          <a:xfrm>
            <a:off x="6011640" y="3006446"/>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E352725F-E9EA-40FA-ACB9-08CB3F8794DB}"/>
              </a:ext>
            </a:extLst>
          </p:cNvPr>
          <p:cNvCxnSpPr>
            <a:cxnSpLocks/>
          </p:cNvCxnSpPr>
          <p:nvPr/>
        </p:nvCxnSpPr>
        <p:spPr>
          <a:xfrm>
            <a:off x="7398308" y="4569313"/>
            <a:ext cx="0" cy="1030484"/>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6021E840-59AC-4E6B-9FF6-388B9B5160C9}"/>
              </a:ext>
            </a:extLst>
          </p:cNvPr>
          <p:cNvCxnSpPr>
            <a:cxnSpLocks/>
          </p:cNvCxnSpPr>
          <p:nvPr/>
        </p:nvCxnSpPr>
        <p:spPr>
          <a:xfrm flipH="1">
            <a:off x="5901071" y="5599797"/>
            <a:ext cx="1326856" cy="26081"/>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03E06E2-E07D-4F8A-A9F3-936C031D5035}"/>
              </a:ext>
            </a:extLst>
          </p:cNvPr>
          <p:cNvCxnSpPr>
            <a:cxnSpLocks/>
          </p:cNvCxnSpPr>
          <p:nvPr/>
        </p:nvCxnSpPr>
        <p:spPr>
          <a:xfrm>
            <a:off x="3658419" y="3006446"/>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3A2944E-596A-4688-90D4-2C8CDA4C5133}"/>
              </a:ext>
            </a:extLst>
          </p:cNvPr>
          <p:cNvCxnSpPr>
            <a:cxnSpLocks/>
          </p:cNvCxnSpPr>
          <p:nvPr/>
        </p:nvCxnSpPr>
        <p:spPr>
          <a:xfrm>
            <a:off x="7385723" y="3158538"/>
            <a:ext cx="0" cy="106364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93456EC8-8F31-43B1-BD24-2AD52C83803A}"/>
              </a:ext>
            </a:extLst>
          </p:cNvPr>
          <p:cNvCxnSpPr>
            <a:cxnSpLocks/>
          </p:cNvCxnSpPr>
          <p:nvPr/>
        </p:nvCxnSpPr>
        <p:spPr>
          <a:xfrm flipH="1" flipV="1">
            <a:off x="3510459" y="5599797"/>
            <a:ext cx="1274446"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ED8781C-7D5B-4F3A-B06B-27E68C6ED6A0}"/>
              </a:ext>
            </a:extLst>
          </p:cNvPr>
          <p:cNvCxnSpPr>
            <a:cxnSpLocks/>
          </p:cNvCxnSpPr>
          <p:nvPr/>
        </p:nvCxnSpPr>
        <p:spPr>
          <a:xfrm flipV="1">
            <a:off x="3318951" y="4499931"/>
            <a:ext cx="0" cy="1125947"/>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2C939AB3-3063-45EC-ACA7-2CB472ABFE84}"/>
              </a:ext>
            </a:extLst>
          </p:cNvPr>
          <p:cNvCxnSpPr>
            <a:cxnSpLocks/>
          </p:cNvCxnSpPr>
          <p:nvPr/>
        </p:nvCxnSpPr>
        <p:spPr>
          <a:xfrm flipV="1">
            <a:off x="3324088" y="3006446"/>
            <a:ext cx="0" cy="1125947"/>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81BD6B57-BC1C-40D2-83A0-69ACD5AFB3EC}"/>
              </a:ext>
            </a:extLst>
          </p:cNvPr>
          <p:cNvSpPr/>
          <p:nvPr/>
        </p:nvSpPr>
        <p:spPr>
          <a:xfrm>
            <a:off x="3415348" y="3042799"/>
            <a:ext cx="3732111" cy="646331"/>
          </a:xfrm>
          <a:prstGeom prst="rect">
            <a:avLst/>
          </a:prstGeom>
          <a:ln>
            <a:solidFill>
              <a:schemeClr val="bg1"/>
            </a:solid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rPr>
              <a:t>شدت جریان الکتریکی</a:t>
            </a:r>
            <a:endParaRPr kumimoji="0" lang="en-US"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endParaRPr>
          </a:p>
        </p:txBody>
      </p:sp>
      <p:grpSp>
        <p:nvGrpSpPr>
          <p:cNvPr id="44" name="Group 43">
            <a:extLst>
              <a:ext uri="{FF2B5EF4-FFF2-40B4-BE49-F238E27FC236}">
                <a16:creationId xmlns:a16="http://schemas.microsoft.com/office/drawing/2014/main" id="{45D8AA12-2BA4-4192-8DA1-B3E1F3A79F86}"/>
              </a:ext>
            </a:extLst>
          </p:cNvPr>
          <p:cNvGrpSpPr/>
          <p:nvPr/>
        </p:nvGrpSpPr>
        <p:grpSpPr>
          <a:xfrm>
            <a:off x="4958681" y="5608941"/>
            <a:ext cx="847406" cy="205350"/>
            <a:chOff x="4611941" y="5259785"/>
            <a:chExt cx="1196557" cy="262456"/>
          </a:xfrm>
        </p:grpSpPr>
        <p:cxnSp>
          <p:nvCxnSpPr>
            <p:cNvPr id="45" name="Straight Connector 44">
              <a:extLst>
                <a:ext uri="{FF2B5EF4-FFF2-40B4-BE49-F238E27FC236}">
                  <a16:creationId xmlns:a16="http://schemas.microsoft.com/office/drawing/2014/main" id="{28754D62-ED63-4C5A-92C2-351F1E6912AE}"/>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1AAB4ABA-DF38-4D7B-BACD-142720DCAD20}"/>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994859B4-A6EF-43DF-9FFB-611D302668A2}"/>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8264730-00CE-45D7-BFB7-730E78E75AEF}"/>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2178091-7A5E-47E9-9740-87ACC48D32F1}"/>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6C70714A-034D-4A1C-B2F4-E7AF3F8A761D}"/>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7A91595-3300-4EBC-9A7F-7C47760F86F3}"/>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E7AA75D2-C468-4FF9-A468-C97EADC35FD3}"/>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sp>
        <p:nvSpPr>
          <p:cNvPr id="53" name="Rectangle 52">
            <a:extLst>
              <a:ext uri="{FF2B5EF4-FFF2-40B4-BE49-F238E27FC236}">
                <a16:creationId xmlns:a16="http://schemas.microsoft.com/office/drawing/2014/main" id="{1986FE38-2805-4ACA-B256-D877BA717C1F}"/>
              </a:ext>
            </a:extLst>
          </p:cNvPr>
          <p:cNvSpPr/>
          <p:nvPr/>
        </p:nvSpPr>
        <p:spPr>
          <a:xfrm>
            <a:off x="3784677" y="5722690"/>
            <a:ext cx="2938626" cy="64633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rPr>
              <a:t>مقاومت الکتریکی</a:t>
            </a:r>
            <a:endParaRPr kumimoji="0" lang="en-US"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endParaRPr>
          </a:p>
        </p:txBody>
      </p:sp>
    </p:spTree>
    <p:extLst>
      <p:ext uri="{BB962C8B-B14F-4D97-AF65-F5344CB8AC3E}">
        <p14:creationId xmlns:p14="http://schemas.microsoft.com/office/powerpoint/2010/main" val="135218569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C8C27B6A-AED5-4F61-9FE7-FAC7296732BE}"/>
              </a:ext>
            </a:extLst>
          </p:cNvPr>
          <p:cNvSpPr>
            <a:spLocks noGrp="1"/>
          </p:cNvSpPr>
          <p:nvPr>
            <p:ph type="subTitle" idx="1"/>
          </p:nvPr>
        </p:nvSpPr>
        <p:spPr>
          <a:xfrm>
            <a:off x="1709530" y="3869634"/>
            <a:ext cx="8767860" cy="2531166"/>
          </a:xfrm>
        </p:spPr>
        <p:txBody>
          <a:bodyPr>
            <a:normAutofit/>
          </a:bodyPr>
          <a:lstStyle/>
          <a:p>
            <a:r>
              <a:rPr lang="en-US" dirty="0"/>
              <a:t>Basic1</a:t>
            </a:r>
            <a:endParaRPr lang="fa-IR" dirty="0"/>
          </a:p>
          <a:p>
            <a:r>
              <a:rPr lang="fa-IR" dirty="0"/>
              <a:t/>
            </a:r>
            <a:br>
              <a:rPr lang="fa-IR" dirty="0"/>
            </a:br>
            <a:r>
              <a:rPr lang="fa-IR" dirty="0"/>
              <a:t>جلسه </a:t>
            </a:r>
            <a:r>
              <a:rPr lang="fa-IR" dirty="0" smtClean="0"/>
              <a:t>2</a:t>
            </a:r>
            <a:endParaRPr lang="fa-IR" dirty="0"/>
          </a:p>
          <a:p>
            <a:endParaRPr lang="en-US" dirty="0"/>
          </a:p>
        </p:txBody>
      </p:sp>
    </p:spTree>
    <p:extLst>
      <p:ext uri="{BB962C8B-B14F-4D97-AF65-F5344CB8AC3E}">
        <p14:creationId xmlns:p14="http://schemas.microsoft.com/office/powerpoint/2010/main" val="233063449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Cloud 54">
            <a:extLst>
              <a:ext uri="{FF2B5EF4-FFF2-40B4-BE49-F238E27FC236}">
                <a16:creationId xmlns:a16="http://schemas.microsoft.com/office/drawing/2014/main" id="{5F69851B-2E7A-4FF1-8F00-7C0207C5B34E}"/>
              </a:ext>
            </a:extLst>
          </p:cNvPr>
          <p:cNvSpPr/>
          <p:nvPr/>
        </p:nvSpPr>
        <p:spPr>
          <a:xfrm>
            <a:off x="6096000" y="5137053"/>
            <a:ext cx="3417554" cy="952851"/>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8" name="Cloud 7">
            <a:extLst>
              <a:ext uri="{FF2B5EF4-FFF2-40B4-BE49-F238E27FC236}">
                <a16:creationId xmlns:a16="http://schemas.microsoft.com/office/drawing/2014/main" id="{97885E96-AACE-4A68-8377-F893344D0C3D}"/>
              </a:ext>
            </a:extLst>
          </p:cNvPr>
          <p:cNvSpPr/>
          <p:nvPr/>
        </p:nvSpPr>
        <p:spPr>
          <a:xfrm>
            <a:off x="6724980" y="2136345"/>
            <a:ext cx="2293707" cy="1658415"/>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a:xfrm>
            <a:off x="308344" y="1166949"/>
            <a:ext cx="9273278" cy="1220349"/>
          </a:xfrm>
        </p:spPr>
        <p:txBody>
          <a:bodyPr/>
          <a:lstStyle/>
          <a:p>
            <a:r>
              <a:rPr lang="fa-IR" dirty="0"/>
              <a:t>سه کمیت(ویژگی قابل اندازه گیری) مهم در مدارهای الکتریکی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sp>
        <p:nvSpPr>
          <p:cNvPr id="2" name="TextBox 1">
            <a:extLst>
              <a:ext uri="{FF2B5EF4-FFF2-40B4-BE49-F238E27FC236}">
                <a16:creationId xmlns:a16="http://schemas.microsoft.com/office/drawing/2014/main" id="{70EC6A9A-35D6-41AC-BE82-5D7F9F5D7D99}"/>
              </a:ext>
            </a:extLst>
          </p:cNvPr>
          <p:cNvSpPr txBox="1"/>
          <p:nvPr/>
        </p:nvSpPr>
        <p:spPr>
          <a:xfrm>
            <a:off x="6724980" y="2567251"/>
            <a:ext cx="2219438" cy="110799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اختلاف پتانسیل الکتریکی</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rPr>
              <a:t>ولتاژ</a:t>
            </a:r>
            <a:endParaRPr kumimoji="0" lang="en-US"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endParaRPr>
          </a:p>
        </p:txBody>
      </p:sp>
      <p:grpSp>
        <p:nvGrpSpPr>
          <p:cNvPr id="14" name="Group 13">
            <a:extLst>
              <a:ext uri="{FF2B5EF4-FFF2-40B4-BE49-F238E27FC236}">
                <a16:creationId xmlns:a16="http://schemas.microsoft.com/office/drawing/2014/main" id="{82D68CDB-87CC-46BF-BD94-777A5C0D8BC8}"/>
              </a:ext>
            </a:extLst>
          </p:cNvPr>
          <p:cNvGrpSpPr/>
          <p:nvPr/>
        </p:nvGrpSpPr>
        <p:grpSpPr>
          <a:xfrm>
            <a:off x="5157216" y="3855200"/>
            <a:ext cx="4424406" cy="1107996"/>
            <a:chOff x="5157216" y="3855200"/>
            <a:chExt cx="4424406" cy="1107996"/>
          </a:xfrm>
        </p:grpSpPr>
        <p:sp>
          <p:nvSpPr>
            <p:cNvPr id="54" name="Cloud 53">
              <a:extLst>
                <a:ext uri="{FF2B5EF4-FFF2-40B4-BE49-F238E27FC236}">
                  <a16:creationId xmlns:a16="http://schemas.microsoft.com/office/drawing/2014/main" id="{FA2C72A3-5928-4D99-9921-C4D615433267}"/>
                </a:ext>
              </a:extLst>
            </p:cNvPr>
            <p:cNvSpPr/>
            <p:nvPr/>
          </p:nvSpPr>
          <p:spPr>
            <a:xfrm>
              <a:off x="5157216" y="3855200"/>
              <a:ext cx="4424406" cy="1107996"/>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 name="Rectangle 2">
              <a:extLst>
                <a:ext uri="{FF2B5EF4-FFF2-40B4-BE49-F238E27FC236}">
                  <a16:creationId xmlns:a16="http://schemas.microsoft.com/office/drawing/2014/main" id="{81BD6B57-BC1C-40D2-83A0-69ACD5AFB3EC}"/>
                </a:ext>
              </a:extLst>
            </p:cNvPr>
            <p:cNvSpPr/>
            <p:nvPr/>
          </p:nvSpPr>
          <p:spPr>
            <a:xfrm>
              <a:off x="5586418" y="4070417"/>
              <a:ext cx="3732111" cy="646331"/>
            </a:xfrm>
            <a:prstGeom prst="rect">
              <a:avLst/>
            </a:prstGeom>
            <a:ln>
              <a:no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rPr>
                <a:t>شدت جریان الکتریکی</a:t>
              </a:r>
              <a:endParaRPr kumimoji="0" lang="en-US"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endParaRPr>
            </a:p>
          </p:txBody>
        </p:sp>
      </p:grpSp>
      <p:sp>
        <p:nvSpPr>
          <p:cNvPr id="53" name="Rectangle 52">
            <a:extLst>
              <a:ext uri="{FF2B5EF4-FFF2-40B4-BE49-F238E27FC236}">
                <a16:creationId xmlns:a16="http://schemas.microsoft.com/office/drawing/2014/main" id="{1986FE38-2805-4ACA-B256-D877BA717C1F}"/>
              </a:ext>
            </a:extLst>
          </p:cNvPr>
          <p:cNvSpPr/>
          <p:nvPr/>
        </p:nvSpPr>
        <p:spPr>
          <a:xfrm>
            <a:off x="6395842" y="5243843"/>
            <a:ext cx="2938626" cy="64633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rPr>
              <a:t>مقاومت الکتریکی</a:t>
            </a:r>
            <a:endParaRPr kumimoji="0" lang="en-US"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endParaRPr>
          </a:p>
        </p:txBody>
      </p:sp>
      <p:sp>
        <p:nvSpPr>
          <p:cNvPr id="12" name="Left Brace 11">
            <a:extLst>
              <a:ext uri="{FF2B5EF4-FFF2-40B4-BE49-F238E27FC236}">
                <a16:creationId xmlns:a16="http://schemas.microsoft.com/office/drawing/2014/main" id="{4841D830-464C-4063-A98E-5C2E42931AFB}"/>
              </a:ext>
            </a:extLst>
          </p:cNvPr>
          <p:cNvSpPr/>
          <p:nvPr/>
        </p:nvSpPr>
        <p:spPr>
          <a:xfrm>
            <a:off x="4262435" y="2433998"/>
            <a:ext cx="1234440" cy="3721608"/>
          </a:xfrm>
          <a:prstGeom prst="leftBrace">
            <a:avLst>
              <a:gd name="adj1" fmla="val 72037"/>
              <a:gd name="adj2" fmla="val 47789"/>
            </a:avLst>
          </a:prstGeom>
          <a:ln w="381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7" name="Rectangle 56">
            <a:extLst>
              <a:ext uri="{FF2B5EF4-FFF2-40B4-BE49-F238E27FC236}">
                <a16:creationId xmlns:a16="http://schemas.microsoft.com/office/drawing/2014/main" id="{912F6A58-D8C4-4FAF-A25F-3A3F9F785DF9}"/>
              </a:ext>
            </a:extLst>
          </p:cNvPr>
          <p:cNvSpPr/>
          <p:nvPr/>
        </p:nvSpPr>
        <p:spPr>
          <a:xfrm>
            <a:off x="464302" y="3925676"/>
            <a:ext cx="3663183" cy="523220"/>
          </a:xfrm>
          <a:prstGeom prst="rect">
            <a:avLst/>
          </a:prstGeom>
          <a:ln>
            <a:noFill/>
          </a:ln>
        </p:spPr>
        <p:txBody>
          <a:bodyPr wrap="none">
            <a:spAutoFit/>
          </a:bodyPr>
          <a:lstStyle/>
          <a:p>
            <a:pPr marL="0" marR="0" lvl="0" indent="0" algn="just" defTabSz="457200" rtl="1" eaLnBrk="1" fontAlgn="auto" latinLnBrk="0" hangingPunct="1">
              <a:lnSpc>
                <a:spcPct val="100000"/>
              </a:lnSpc>
              <a:spcBef>
                <a:spcPts val="0"/>
              </a:spcBef>
              <a:spcAft>
                <a:spcPts val="0"/>
              </a:spcAft>
              <a:buClrTx/>
              <a:buSzTx/>
              <a:buFontTx/>
              <a:buNone/>
              <a:tabLst/>
              <a:defRPr/>
            </a:pPr>
            <a:r>
              <a:rPr kumimoji="0" lang="fa-IR" sz="2800" b="1" i="0" u="none" strike="noStrike" kern="1200" cap="none" spc="0" normalizeH="0" baseline="0" noProof="0" dirty="0">
                <a:ln>
                  <a:noFill/>
                </a:ln>
                <a:solidFill>
                  <a:srgbClr val="002060"/>
                </a:solidFill>
                <a:effectLst/>
                <a:uLnTx/>
                <a:uFillTx/>
                <a:latin typeface="Corbel" panose="020B0503020204020204"/>
                <a:ea typeface="+mn-ea"/>
                <a:cs typeface="B Nazanin" panose="00000400000000000000" pitchFamily="2" charset="-78"/>
              </a:rPr>
              <a:t>سه کمیت بسیار مهم در مدار</a:t>
            </a:r>
            <a:endParaRPr kumimoji="0" lang="en-US" sz="2800" b="1" i="0" u="none" strike="noStrike" kern="1200" cap="none" spc="0" normalizeH="0" baseline="0" noProof="0" dirty="0">
              <a:ln>
                <a:noFill/>
              </a:ln>
              <a:solidFill>
                <a:srgbClr val="002060"/>
              </a:solidFill>
              <a:effectLst/>
              <a:uLnTx/>
              <a:uFillTx/>
              <a:latin typeface="Corbel" panose="020B0503020204020204"/>
              <a:ea typeface="+mn-ea"/>
              <a:cs typeface="B Nazanin" panose="00000400000000000000" pitchFamily="2" charset="-78"/>
            </a:endParaRPr>
          </a:p>
        </p:txBody>
      </p:sp>
    </p:spTree>
    <p:extLst>
      <p:ext uri="{BB962C8B-B14F-4D97-AF65-F5344CB8AC3E}">
        <p14:creationId xmlns:p14="http://schemas.microsoft.com/office/powerpoint/2010/main" val="151101982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عامل به وجود آمدن جریان الکتریکی در مدار</a:t>
            </a:r>
          </a:p>
          <a:p>
            <a:pPr marL="45720" indent="0">
              <a:buNone/>
            </a:pPr>
            <a:endParaRPr lang="fa-IR" dirty="0"/>
          </a:p>
          <a:p>
            <a:pPr marL="45720" indent="0">
              <a:buNone/>
            </a:pPr>
            <a:endParaRPr lang="fa-IR" dirty="0"/>
          </a:p>
          <a:p>
            <a:endParaRPr lang="fa-IR" dirty="0"/>
          </a:p>
          <a:p>
            <a:pPr marL="45720" indent="0">
              <a:buNone/>
            </a:pPr>
            <a:endParaRPr lang="fa-IR"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grpSp>
        <p:nvGrpSpPr>
          <p:cNvPr id="9" name="Group 8">
            <a:extLst>
              <a:ext uri="{FF2B5EF4-FFF2-40B4-BE49-F238E27FC236}">
                <a16:creationId xmlns:a16="http://schemas.microsoft.com/office/drawing/2014/main" id="{0EF9F4A7-4E98-417C-9876-7652EC4F06E3}"/>
              </a:ext>
            </a:extLst>
          </p:cNvPr>
          <p:cNvGrpSpPr/>
          <p:nvPr/>
        </p:nvGrpSpPr>
        <p:grpSpPr>
          <a:xfrm>
            <a:off x="7173036" y="1203657"/>
            <a:ext cx="2293707" cy="1658415"/>
            <a:chOff x="6724980" y="2136345"/>
            <a:chExt cx="2293707" cy="1658415"/>
          </a:xfrm>
        </p:grpSpPr>
        <p:sp>
          <p:nvSpPr>
            <p:cNvPr id="8" name="Cloud 7">
              <a:extLst>
                <a:ext uri="{FF2B5EF4-FFF2-40B4-BE49-F238E27FC236}">
                  <a16:creationId xmlns:a16="http://schemas.microsoft.com/office/drawing/2014/main" id="{97885E96-AACE-4A68-8377-F893344D0C3D}"/>
                </a:ext>
              </a:extLst>
            </p:cNvPr>
            <p:cNvSpPr/>
            <p:nvPr/>
          </p:nvSpPr>
          <p:spPr>
            <a:xfrm>
              <a:off x="6724980" y="2136345"/>
              <a:ext cx="2293707" cy="1658415"/>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extBox 1">
              <a:extLst>
                <a:ext uri="{FF2B5EF4-FFF2-40B4-BE49-F238E27FC236}">
                  <a16:creationId xmlns:a16="http://schemas.microsoft.com/office/drawing/2014/main" id="{70EC6A9A-35D6-41AC-BE82-5D7F9F5D7D99}"/>
                </a:ext>
              </a:extLst>
            </p:cNvPr>
            <p:cNvSpPr txBox="1"/>
            <p:nvPr/>
          </p:nvSpPr>
          <p:spPr>
            <a:xfrm>
              <a:off x="6724980" y="2567251"/>
              <a:ext cx="2219438" cy="110799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اختلاف پتانسیل الکتریکی</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rPr>
                <a:t>ولتاژ</a:t>
              </a:r>
              <a:endParaRPr kumimoji="0" lang="en-US"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endParaRPr>
            </a:p>
          </p:txBody>
        </p:sp>
      </p:grpSp>
    </p:spTree>
    <p:extLst>
      <p:ext uri="{BB962C8B-B14F-4D97-AF65-F5344CB8AC3E}">
        <p14:creationId xmlns:p14="http://schemas.microsoft.com/office/powerpoint/2010/main" val="68416020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عامل به وجود آمدن جریان الکتریکی در مدار</a:t>
            </a:r>
          </a:p>
          <a:p>
            <a:pPr>
              <a:buFont typeface="Wingdings" panose="05000000000000000000" pitchFamily="2" charset="2"/>
              <a:buChar char="§"/>
            </a:pPr>
            <a:r>
              <a:rPr lang="fa-IR" dirty="0"/>
              <a:t>نماد: </a:t>
            </a:r>
            <a:r>
              <a:rPr lang="en-US" dirty="0"/>
              <a:t>V</a:t>
            </a:r>
            <a:endParaRPr lang="fa-IR" dirty="0"/>
          </a:p>
          <a:p>
            <a:pPr marL="45720" indent="0">
              <a:buNone/>
            </a:pPr>
            <a:endParaRPr lang="fa-IR" dirty="0"/>
          </a:p>
          <a:p>
            <a:pPr marL="45720" indent="0">
              <a:buNone/>
            </a:pPr>
            <a:endParaRPr lang="en-US" dirty="0"/>
          </a:p>
          <a:p>
            <a:pPr marL="45720" indent="0">
              <a:buNone/>
            </a:pPr>
            <a:endParaRPr lang="fa-IR"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grpSp>
        <p:nvGrpSpPr>
          <p:cNvPr id="9" name="Group 8">
            <a:extLst>
              <a:ext uri="{FF2B5EF4-FFF2-40B4-BE49-F238E27FC236}">
                <a16:creationId xmlns:a16="http://schemas.microsoft.com/office/drawing/2014/main" id="{0EF9F4A7-4E98-417C-9876-7652EC4F06E3}"/>
              </a:ext>
            </a:extLst>
          </p:cNvPr>
          <p:cNvGrpSpPr/>
          <p:nvPr/>
        </p:nvGrpSpPr>
        <p:grpSpPr>
          <a:xfrm>
            <a:off x="7173036" y="1203657"/>
            <a:ext cx="2293707" cy="1658415"/>
            <a:chOff x="6724980" y="2136345"/>
            <a:chExt cx="2293707" cy="1658415"/>
          </a:xfrm>
        </p:grpSpPr>
        <p:sp>
          <p:nvSpPr>
            <p:cNvPr id="8" name="Cloud 7">
              <a:extLst>
                <a:ext uri="{FF2B5EF4-FFF2-40B4-BE49-F238E27FC236}">
                  <a16:creationId xmlns:a16="http://schemas.microsoft.com/office/drawing/2014/main" id="{97885E96-AACE-4A68-8377-F893344D0C3D}"/>
                </a:ext>
              </a:extLst>
            </p:cNvPr>
            <p:cNvSpPr/>
            <p:nvPr/>
          </p:nvSpPr>
          <p:spPr>
            <a:xfrm>
              <a:off x="6724980" y="2136345"/>
              <a:ext cx="2293707" cy="1658415"/>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extBox 1">
              <a:extLst>
                <a:ext uri="{FF2B5EF4-FFF2-40B4-BE49-F238E27FC236}">
                  <a16:creationId xmlns:a16="http://schemas.microsoft.com/office/drawing/2014/main" id="{70EC6A9A-35D6-41AC-BE82-5D7F9F5D7D99}"/>
                </a:ext>
              </a:extLst>
            </p:cNvPr>
            <p:cNvSpPr txBox="1"/>
            <p:nvPr/>
          </p:nvSpPr>
          <p:spPr>
            <a:xfrm>
              <a:off x="6724980" y="2567251"/>
              <a:ext cx="2219438" cy="110799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اختلاف پتانسیل الکتریکی</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rPr>
                <a:t>ولتاژ</a:t>
              </a:r>
              <a:endParaRPr kumimoji="0" lang="en-US"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endParaRPr>
            </a:p>
          </p:txBody>
        </p:sp>
      </p:grpSp>
    </p:spTree>
    <p:extLst>
      <p:ext uri="{BB962C8B-B14F-4D97-AF65-F5344CB8AC3E}">
        <p14:creationId xmlns:p14="http://schemas.microsoft.com/office/powerpoint/2010/main" val="155041536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عامل به وجود آمدن جریان الکتریکی در مدار</a:t>
            </a:r>
          </a:p>
          <a:p>
            <a:pPr>
              <a:buFont typeface="Wingdings" panose="05000000000000000000" pitchFamily="2" charset="2"/>
              <a:buChar char="§"/>
            </a:pPr>
            <a:r>
              <a:rPr lang="fa-IR" dirty="0"/>
              <a:t>نماد: </a:t>
            </a:r>
            <a:r>
              <a:rPr lang="en-US" dirty="0"/>
              <a:t>V</a:t>
            </a:r>
            <a:endParaRPr lang="fa-IR" dirty="0"/>
          </a:p>
          <a:p>
            <a:pPr>
              <a:buFont typeface="Wingdings" panose="05000000000000000000" pitchFamily="2" charset="2"/>
              <a:buChar char="§"/>
            </a:pPr>
            <a:r>
              <a:rPr lang="fa-IR" dirty="0"/>
              <a:t>یکا: ولت </a:t>
            </a:r>
            <a:r>
              <a:rPr lang="en-US" dirty="0"/>
              <a:t>[v]</a:t>
            </a:r>
            <a:endParaRPr lang="fa-IR" dirty="0"/>
          </a:p>
          <a:p>
            <a:pPr marL="45720" indent="0">
              <a:buNone/>
            </a:pPr>
            <a:endParaRPr lang="en-US" dirty="0"/>
          </a:p>
          <a:p>
            <a:pPr marL="45720" indent="0">
              <a:buNone/>
            </a:pPr>
            <a:endParaRPr lang="fa-IR"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grpSp>
        <p:nvGrpSpPr>
          <p:cNvPr id="9" name="Group 8">
            <a:extLst>
              <a:ext uri="{FF2B5EF4-FFF2-40B4-BE49-F238E27FC236}">
                <a16:creationId xmlns:a16="http://schemas.microsoft.com/office/drawing/2014/main" id="{0EF9F4A7-4E98-417C-9876-7652EC4F06E3}"/>
              </a:ext>
            </a:extLst>
          </p:cNvPr>
          <p:cNvGrpSpPr/>
          <p:nvPr/>
        </p:nvGrpSpPr>
        <p:grpSpPr>
          <a:xfrm>
            <a:off x="7173036" y="1203657"/>
            <a:ext cx="2293707" cy="1658415"/>
            <a:chOff x="6724980" y="2136345"/>
            <a:chExt cx="2293707" cy="1658415"/>
          </a:xfrm>
        </p:grpSpPr>
        <p:sp>
          <p:nvSpPr>
            <p:cNvPr id="8" name="Cloud 7">
              <a:extLst>
                <a:ext uri="{FF2B5EF4-FFF2-40B4-BE49-F238E27FC236}">
                  <a16:creationId xmlns:a16="http://schemas.microsoft.com/office/drawing/2014/main" id="{97885E96-AACE-4A68-8377-F893344D0C3D}"/>
                </a:ext>
              </a:extLst>
            </p:cNvPr>
            <p:cNvSpPr/>
            <p:nvPr/>
          </p:nvSpPr>
          <p:spPr>
            <a:xfrm>
              <a:off x="6724980" y="2136345"/>
              <a:ext cx="2293707" cy="1658415"/>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extBox 1">
              <a:extLst>
                <a:ext uri="{FF2B5EF4-FFF2-40B4-BE49-F238E27FC236}">
                  <a16:creationId xmlns:a16="http://schemas.microsoft.com/office/drawing/2014/main" id="{70EC6A9A-35D6-41AC-BE82-5D7F9F5D7D99}"/>
                </a:ext>
              </a:extLst>
            </p:cNvPr>
            <p:cNvSpPr txBox="1"/>
            <p:nvPr/>
          </p:nvSpPr>
          <p:spPr>
            <a:xfrm>
              <a:off x="6724980" y="2567251"/>
              <a:ext cx="2219438" cy="110799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اختلاف پتانسیل الکتریکی</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rPr>
                <a:t>ولتاژ</a:t>
              </a:r>
              <a:endParaRPr kumimoji="0" lang="en-US"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endParaRPr>
            </a:p>
          </p:txBody>
        </p:sp>
      </p:grpSp>
    </p:spTree>
    <p:extLst>
      <p:ext uri="{BB962C8B-B14F-4D97-AF65-F5344CB8AC3E}">
        <p14:creationId xmlns:p14="http://schemas.microsoft.com/office/powerpoint/2010/main" val="114427635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عامل به وجود آمدن جریان الکتریکی در مدار</a:t>
            </a:r>
          </a:p>
          <a:p>
            <a:pPr>
              <a:buFont typeface="Wingdings" panose="05000000000000000000" pitchFamily="2" charset="2"/>
              <a:buChar char="§"/>
            </a:pPr>
            <a:r>
              <a:rPr lang="fa-IR" dirty="0"/>
              <a:t>نماد: </a:t>
            </a:r>
            <a:r>
              <a:rPr lang="en-US" dirty="0"/>
              <a:t>V</a:t>
            </a:r>
            <a:endParaRPr lang="fa-IR" dirty="0"/>
          </a:p>
          <a:p>
            <a:pPr>
              <a:buFont typeface="Wingdings" panose="05000000000000000000" pitchFamily="2" charset="2"/>
              <a:buChar char="§"/>
            </a:pPr>
            <a:r>
              <a:rPr lang="fa-IR" dirty="0"/>
              <a:t>یکا: ولت </a:t>
            </a:r>
            <a:r>
              <a:rPr lang="en-US" dirty="0"/>
              <a:t>[v]</a:t>
            </a:r>
            <a:endParaRPr lang="fa-IR" dirty="0"/>
          </a:p>
          <a:p>
            <a:pPr>
              <a:buFont typeface="Wingdings" panose="05000000000000000000" pitchFamily="2" charset="2"/>
              <a:buChar char="§"/>
            </a:pPr>
            <a:r>
              <a:rPr lang="fa-IR" dirty="0"/>
              <a:t>شماتیک مداری:</a:t>
            </a:r>
          </a:p>
          <a:p>
            <a:pPr marL="45720" indent="0">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grpSp>
        <p:nvGrpSpPr>
          <p:cNvPr id="9" name="Group 8">
            <a:extLst>
              <a:ext uri="{FF2B5EF4-FFF2-40B4-BE49-F238E27FC236}">
                <a16:creationId xmlns:a16="http://schemas.microsoft.com/office/drawing/2014/main" id="{0EF9F4A7-4E98-417C-9876-7652EC4F06E3}"/>
              </a:ext>
            </a:extLst>
          </p:cNvPr>
          <p:cNvGrpSpPr/>
          <p:nvPr/>
        </p:nvGrpSpPr>
        <p:grpSpPr>
          <a:xfrm>
            <a:off x="7173036" y="1203657"/>
            <a:ext cx="2293707" cy="1658415"/>
            <a:chOff x="6724980" y="2136345"/>
            <a:chExt cx="2293707" cy="1658415"/>
          </a:xfrm>
        </p:grpSpPr>
        <p:sp>
          <p:nvSpPr>
            <p:cNvPr id="8" name="Cloud 7">
              <a:extLst>
                <a:ext uri="{FF2B5EF4-FFF2-40B4-BE49-F238E27FC236}">
                  <a16:creationId xmlns:a16="http://schemas.microsoft.com/office/drawing/2014/main" id="{97885E96-AACE-4A68-8377-F893344D0C3D}"/>
                </a:ext>
              </a:extLst>
            </p:cNvPr>
            <p:cNvSpPr/>
            <p:nvPr/>
          </p:nvSpPr>
          <p:spPr>
            <a:xfrm>
              <a:off x="6724980" y="2136345"/>
              <a:ext cx="2293707" cy="1658415"/>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extBox 1">
              <a:extLst>
                <a:ext uri="{FF2B5EF4-FFF2-40B4-BE49-F238E27FC236}">
                  <a16:creationId xmlns:a16="http://schemas.microsoft.com/office/drawing/2014/main" id="{70EC6A9A-35D6-41AC-BE82-5D7F9F5D7D99}"/>
                </a:ext>
              </a:extLst>
            </p:cNvPr>
            <p:cNvSpPr txBox="1"/>
            <p:nvPr/>
          </p:nvSpPr>
          <p:spPr>
            <a:xfrm>
              <a:off x="6724980" y="2567251"/>
              <a:ext cx="2219438" cy="110799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اختلاف پتانسیل الکتریکی</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rPr>
                <a:t>ولتاژ</a:t>
              </a:r>
              <a:endParaRPr kumimoji="0" lang="en-US"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endParaRPr>
            </a:p>
          </p:txBody>
        </p:sp>
      </p:grpSp>
      <p:grpSp>
        <p:nvGrpSpPr>
          <p:cNvPr id="11" name="Group 10">
            <a:extLst>
              <a:ext uri="{FF2B5EF4-FFF2-40B4-BE49-F238E27FC236}">
                <a16:creationId xmlns:a16="http://schemas.microsoft.com/office/drawing/2014/main" id="{AA9955F6-89B0-4782-A604-D9C2394E724C}"/>
              </a:ext>
            </a:extLst>
          </p:cNvPr>
          <p:cNvGrpSpPr/>
          <p:nvPr/>
        </p:nvGrpSpPr>
        <p:grpSpPr>
          <a:xfrm rot="16200000" flipH="1">
            <a:off x="5367678" y="4430832"/>
            <a:ext cx="1150545" cy="1007403"/>
            <a:chOff x="4059408" y="3866234"/>
            <a:chExt cx="1150545" cy="1007403"/>
          </a:xfrm>
        </p:grpSpPr>
        <p:grpSp>
          <p:nvGrpSpPr>
            <p:cNvPr id="12" name="Group 11">
              <a:extLst>
                <a:ext uri="{FF2B5EF4-FFF2-40B4-BE49-F238E27FC236}">
                  <a16:creationId xmlns:a16="http://schemas.microsoft.com/office/drawing/2014/main" id="{5803CA39-6FBC-4A0D-9200-E163F6C9BBC8}"/>
                </a:ext>
              </a:extLst>
            </p:cNvPr>
            <p:cNvGrpSpPr/>
            <p:nvPr/>
          </p:nvGrpSpPr>
          <p:grpSpPr>
            <a:xfrm>
              <a:off x="4838369" y="4041648"/>
              <a:ext cx="371584" cy="831989"/>
              <a:chOff x="4838369" y="4041648"/>
              <a:chExt cx="371584" cy="831989"/>
            </a:xfrm>
          </p:grpSpPr>
          <p:cxnSp>
            <p:nvCxnSpPr>
              <p:cNvPr id="15" name="Straight Connector 14">
                <a:extLst>
                  <a:ext uri="{FF2B5EF4-FFF2-40B4-BE49-F238E27FC236}">
                    <a16:creationId xmlns:a16="http://schemas.microsoft.com/office/drawing/2014/main" id="{1CF7F6DA-7998-486A-99A8-5767097FF561}"/>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2B20D26-A4E0-465E-A4F0-CED0032D95D1}"/>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EFCECDC-F291-4098-9FC9-306368CBF7BE}"/>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8EC7B12-C694-436C-8AD8-5D590826ADE3}"/>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6238249D-4006-4B58-B380-A864642742CF}"/>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spTree>
    <p:extLst>
      <p:ext uri="{BB962C8B-B14F-4D97-AF65-F5344CB8AC3E}">
        <p14:creationId xmlns:p14="http://schemas.microsoft.com/office/powerpoint/2010/main" val="15838644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5" name="Content Placeholder 4">
            <a:extLst>
              <a:ext uri="{FF2B5EF4-FFF2-40B4-BE49-F238E27FC236}">
                <a16:creationId xmlns:a16="http://schemas.microsoft.com/office/drawing/2014/main" id="{5A3099D4-2167-439C-B596-67F9131F1E9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67709" y="1369039"/>
            <a:ext cx="3423598" cy="2187977"/>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p:txBody>
          <a:bodyPr anchor="ctr">
            <a:normAutofit/>
          </a:bodyPr>
          <a:lstStyle/>
          <a:p>
            <a:pPr algn="just">
              <a:lnSpc>
                <a:spcPct val="200000"/>
              </a:lnSpc>
            </a:pPr>
            <a:r>
              <a:rPr lang="fa-IR" dirty="0"/>
              <a:t>انواع ربات‌ها</a:t>
            </a:r>
          </a:p>
          <a:p>
            <a:pPr lvl="1" algn="just">
              <a:lnSpc>
                <a:spcPct val="200000"/>
              </a:lnSpc>
              <a:buFont typeface="Wingdings" panose="05000000000000000000" pitchFamily="2" charset="2"/>
              <a:buChar char="§"/>
            </a:pPr>
            <a:r>
              <a:rPr lang="fa-IR" dirty="0"/>
              <a:t>پایه ثابت</a:t>
            </a:r>
          </a:p>
          <a:p>
            <a:pPr lvl="1" algn="just">
              <a:lnSpc>
                <a:spcPct val="200000"/>
              </a:lnSpc>
              <a:buFont typeface="Wingdings" panose="05000000000000000000" pitchFamily="2" charset="2"/>
              <a:buChar char="§"/>
            </a:pPr>
            <a:r>
              <a:rPr lang="fa-IR" dirty="0"/>
              <a:t>پایه متحرک</a:t>
            </a:r>
          </a:p>
        </p:txBody>
      </p:sp>
      <p:pic>
        <p:nvPicPr>
          <p:cNvPr id="8" name="Picture 7">
            <a:extLst>
              <a:ext uri="{FF2B5EF4-FFF2-40B4-BE49-F238E27FC236}">
                <a16:creationId xmlns:a16="http://schemas.microsoft.com/office/drawing/2014/main" id="{64AD216A-C2D3-487E-8EF9-AC7200CD1CA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67709" y="3869148"/>
            <a:ext cx="3228267" cy="2613166"/>
          </a:xfrm>
          <a:prstGeom prst="rect">
            <a:avLst/>
          </a:prstGeom>
        </p:spPr>
      </p:pic>
    </p:spTree>
    <p:extLst>
      <p:ext uri="{BB962C8B-B14F-4D97-AF65-F5344CB8AC3E}">
        <p14:creationId xmlns:p14="http://schemas.microsoft.com/office/powerpoint/2010/main" val="338830180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عامل به وجود آمدن جریان الکتریکی در مدار</a:t>
            </a:r>
          </a:p>
          <a:p>
            <a:pPr>
              <a:buFont typeface="Wingdings" panose="05000000000000000000" pitchFamily="2" charset="2"/>
              <a:buChar char="§"/>
            </a:pPr>
            <a:r>
              <a:rPr lang="fa-IR" dirty="0"/>
              <a:t>نماد: </a:t>
            </a:r>
            <a:r>
              <a:rPr lang="en-US" dirty="0"/>
              <a:t>V</a:t>
            </a:r>
            <a:endParaRPr lang="fa-IR" dirty="0"/>
          </a:p>
          <a:p>
            <a:pPr>
              <a:buFont typeface="Wingdings" panose="05000000000000000000" pitchFamily="2" charset="2"/>
              <a:buChar char="§"/>
            </a:pPr>
            <a:r>
              <a:rPr lang="fa-IR" dirty="0"/>
              <a:t>یکا: ولت </a:t>
            </a:r>
            <a:r>
              <a:rPr lang="en-US" dirty="0"/>
              <a:t>[v]</a:t>
            </a:r>
            <a:endParaRPr lang="fa-IR" dirty="0"/>
          </a:p>
          <a:p>
            <a:pPr>
              <a:buFont typeface="Wingdings" panose="05000000000000000000" pitchFamily="2" charset="2"/>
              <a:buChar char="§"/>
            </a:pPr>
            <a:r>
              <a:rPr lang="fa-IR" dirty="0"/>
              <a:t>شماتیک مداری:</a:t>
            </a:r>
          </a:p>
          <a:p>
            <a:pPr marL="45720" indent="0">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grpSp>
        <p:nvGrpSpPr>
          <p:cNvPr id="9" name="Group 8">
            <a:extLst>
              <a:ext uri="{FF2B5EF4-FFF2-40B4-BE49-F238E27FC236}">
                <a16:creationId xmlns:a16="http://schemas.microsoft.com/office/drawing/2014/main" id="{0EF9F4A7-4E98-417C-9876-7652EC4F06E3}"/>
              </a:ext>
            </a:extLst>
          </p:cNvPr>
          <p:cNvGrpSpPr/>
          <p:nvPr/>
        </p:nvGrpSpPr>
        <p:grpSpPr>
          <a:xfrm>
            <a:off x="7173036" y="1203657"/>
            <a:ext cx="2293707" cy="1658415"/>
            <a:chOff x="6724980" y="2136345"/>
            <a:chExt cx="2293707" cy="1658415"/>
          </a:xfrm>
        </p:grpSpPr>
        <p:sp>
          <p:nvSpPr>
            <p:cNvPr id="8" name="Cloud 7">
              <a:extLst>
                <a:ext uri="{FF2B5EF4-FFF2-40B4-BE49-F238E27FC236}">
                  <a16:creationId xmlns:a16="http://schemas.microsoft.com/office/drawing/2014/main" id="{97885E96-AACE-4A68-8377-F893344D0C3D}"/>
                </a:ext>
              </a:extLst>
            </p:cNvPr>
            <p:cNvSpPr/>
            <p:nvPr/>
          </p:nvSpPr>
          <p:spPr>
            <a:xfrm>
              <a:off x="6724980" y="2136345"/>
              <a:ext cx="2293707" cy="1658415"/>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extBox 1">
              <a:extLst>
                <a:ext uri="{FF2B5EF4-FFF2-40B4-BE49-F238E27FC236}">
                  <a16:creationId xmlns:a16="http://schemas.microsoft.com/office/drawing/2014/main" id="{70EC6A9A-35D6-41AC-BE82-5D7F9F5D7D99}"/>
                </a:ext>
              </a:extLst>
            </p:cNvPr>
            <p:cNvSpPr txBox="1"/>
            <p:nvPr/>
          </p:nvSpPr>
          <p:spPr>
            <a:xfrm>
              <a:off x="6724980" y="2567251"/>
              <a:ext cx="2219438" cy="110799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اختلاف پتانسیل الکتریکی</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rPr>
                <a:t>ولتاژ</a:t>
              </a:r>
              <a:endParaRPr kumimoji="0" lang="en-US"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endParaRPr>
            </a:p>
          </p:txBody>
        </p:sp>
      </p:grpSp>
      <p:grpSp>
        <p:nvGrpSpPr>
          <p:cNvPr id="11" name="Group 10">
            <a:extLst>
              <a:ext uri="{FF2B5EF4-FFF2-40B4-BE49-F238E27FC236}">
                <a16:creationId xmlns:a16="http://schemas.microsoft.com/office/drawing/2014/main" id="{AA9955F6-89B0-4782-A604-D9C2394E724C}"/>
              </a:ext>
            </a:extLst>
          </p:cNvPr>
          <p:cNvGrpSpPr/>
          <p:nvPr/>
        </p:nvGrpSpPr>
        <p:grpSpPr>
          <a:xfrm rot="16200000" flipH="1">
            <a:off x="5367678" y="4430832"/>
            <a:ext cx="1150545" cy="1007403"/>
            <a:chOff x="4059408" y="3866234"/>
            <a:chExt cx="1150545" cy="1007403"/>
          </a:xfrm>
        </p:grpSpPr>
        <p:grpSp>
          <p:nvGrpSpPr>
            <p:cNvPr id="12" name="Group 11">
              <a:extLst>
                <a:ext uri="{FF2B5EF4-FFF2-40B4-BE49-F238E27FC236}">
                  <a16:creationId xmlns:a16="http://schemas.microsoft.com/office/drawing/2014/main" id="{5803CA39-6FBC-4A0D-9200-E163F6C9BBC8}"/>
                </a:ext>
              </a:extLst>
            </p:cNvPr>
            <p:cNvGrpSpPr/>
            <p:nvPr/>
          </p:nvGrpSpPr>
          <p:grpSpPr>
            <a:xfrm>
              <a:off x="4838369" y="4041648"/>
              <a:ext cx="371584" cy="831989"/>
              <a:chOff x="4838369" y="4041648"/>
              <a:chExt cx="371584" cy="831989"/>
            </a:xfrm>
          </p:grpSpPr>
          <p:cxnSp>
            <p:nvCxnSpPr>
              <p:cNvPr id="15" name="Straight Connector 14">
                <a:extLst>
                  <a:ext uri="{FF2B5EF4-FFF2-40B4-BE49-F238E27FC236}">
                    <a16:creationId xmlns:a16="http://schemas.microsoft.com/office/drawing/2014/main" id="{1CF7F6DA-7998-486A-99A8-5767097FF561}"/>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2B20D26-A4E0-465E-A4F0-CED0032D95D1}"/>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EFCECDC-F291-4098-9FC9-306368CBF7BE}"/>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8EC7B12-C694-436C-8AD8-5D590826ADE3}"/>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6238249D-4006-4B58-B380-A864642742CF}"/>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grpSp>
        <p:nvGrpSpPr>
          <p:cNvPr id="29" name="Group 28">
            <a:extLst>
              <a:ext uri="{FF2B5EF4-FFF2-40B4-BE49-F238E27FC236}">
                <a16:creationId xmlns:a16="http://schemas.microsoft.com/office/drawing/2014/main" id="{025555BC-0972-4FD8-83A9-3CB59E6DF3B8}"/>
              </a:ext>
            </a:extLst>
          </p:cNvPr>
          <p:cNvGrpSpPr/>
          <p:nvPr/>
        </p:nvGrpSpPr>
        <p:grpSpPr>
          <a:xfrm>
            <a:off x="1538918" y="5101663"/>
            <a:ext cx="1072497" cy="816287"/>
            <a:chOff x="1271016" y="4707703"/>
            <a:chExt cx="1072497" cy="816287"/>
          </a:xfrm>
        </p:grpSpPr>
        <p:cxnSp>
          <p:nvCxnSpPr>
            <p:cNvPr id="4" name="Straight Connector 3">
              <a:extLst>
                <a:ext uri="{FF2B5EF4-FFF2-40B4-BE49-F238E27FC236}">
                  <a16:creationId xmlns:a16="http://schemas.microsoft.com/office/drawing/2014/main" id="{43435B7E-0123-468B-B6B7-36AB7371F19B}"/>
                </a:ext>
              </a:extLst>
            </p:cNvPr>
            <p:cNvCxnSpPr/>
            <p:nvPr/>
          </p:nvCxnSpPr>
          <p:spPr>
            <a:xfrm>
              <a:off x="1271016" y="5233638"/>
              <a:ext cx="80467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9E8622CC-7520-4512-8C19-6CB936BEC97E}"/>
                </a:ext>
              </a:extLst>
            </p:cNvPr>
            <p:cNvCxnSpPr/>
            <p:nvPr/>
          </p:nvCxnSpPr>
          <p:spPr>
            <a:xfrm>
              <a:off x="1673352" y="5233638"/>
              <a:ext cx="0" cy="290352"/>
            </a:xfrm>
            <a:prstGeom prst="line">
              <a:avLst/>
            </a:prstGeom>
            <a:ln w="38100"/>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1D5343F-5A1C-4187-AA07-D4326FEC5AF6}"/>
                </a:ext>
              </a:extLst>
            </p:cNvPr>
            <p:cNvSpPr txBox="1"/>
            <p:nvPr/>
          </p:nvSpPr>
          <p:spPr>
            <a:xfrm>
              <a:off x="1298448" y="4707703"/>
              <a:ext cx="1045065"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rbel" panose="020B0503020204020204"/>
                  <a:ea typeface="+mn-ea"/>
                  <a:cs typeface="+mn-cs"/>
                </a:rPr>
                <a:t>vcc</a:t>
              </a:r>
            </a:p>
          </p:txBody>
        </p:sp>
      </p:grpSp>
      <p:sp>
        <p:nvSpPr>
          <p:cNvPr id="43" name="Arc 42">
            <a:extLst>
              <a:ext uri="{FF2B5EF4-FFF2-40B4-BE49-F238E27FC236}">
                <a16:creationId xmlns:a16="http://schemas.microsoft.com/office/drawing/2014/main" id="{032CB46B-15BB-4344-AAB5-3D728E0DC5AD}"/>
              </a:ext>
            </a:extLst>
          </p:cNvPr>
          <p:cNvSpPr/>
          <p:nvPr/>
        </p:nvSpPr>
        <p:spPr>
          <a:xfrm>
            <a:off x="1946502" y="4564634"/>
            <a:ext cx="3859520" cy="1158096"/>
          </a:xfrm>
          <a:prstGeom prst="arc">
            <a:avLst>
              <a:gd name="adj1" fmla="val 10754614"/>
              <a:gd name="adj2" fmla="val 0"/>
            </a:avLst>
          </a:prstGeom>
          <a:ln w="38100">
            <a:headEnd type="triangle" w="med" len="med"/>
            <a:tailEnd type="triangle" w="med" len="med"/>
          </a:ln>
        </p:spPr>
        <p:style>
          <a:lnRef idx="1">
            <a:schemeClr val="accent3"/>
          </a:lnRef>
          <a:fillRef idx="0">
            <a:schemeClr val="accent3"/>
          </a:fillRef>
          <a:effectRef idx="0">
            <a:schemeClr val="accent3"/>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5159494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عامل به وجود آمدن جریان الکتریکی در مدار</a:t>
            </a:r>
          </a:p>
          <a:p>
            <a:pPr>
              <a:buFont typeface="Wingdings" panose="05000000000000000000" pitchFamily="2" charset="2"/>
              <a:buChar char="§"/>
            </a:pPr>
            <a:r>
              <a:rPr lang="fa-IR" dirty="0"/>
              <a:t>نماد: </a:t>
            </a:r>
            <a:r>
              <a:rPr lang="en-US" dirty="0"/>
              <a:t>V</a:t>
            </a:r>
            <a:endParaRPr lang="fa-IR" dirty="0"/>
          </a:p>
          <a:p>
            <a:pPr>
              <a:buFont typeface="Wingdings" panose="05000000000000000000" pitchFamily="2" charset="2"/>
              <a:buChar char="§"/>
            </a:pPr>
            <a:r>
              <a:rPr lang="fa-IR" dirty="0"/>
              <a:t>یکا: ولت </a:t>
            </a:r>
            <a:r>
              <a:rPr lang="en-US" dirty="0"/>
              <a:t>[v]</a:t>
            </a:r>
            <a:endParaRPr lang="fa-IR" dirty="0"/>
          </a:p>
          <a:p>
            <a:pPr>
              <a:buFont typeface="Wingdings" panose="05000000000000000000" pitchFamily="2" charset="2"/>
              <a:buChar char="§"/>
            </a:pPr>
            <a:r>
              <a:rPr lang="fa-IR" dirty="0"/>
              <a:t>شماتیک مداری:</a:t>
            </a:r>
          </a:p>
          <a:p>
            <a:pPr marL="45720" indent="0">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grpSp>
        <p:nvGrpSpPr>
          <p:cNvPr id="9" name="Group 8">
            <a:extLst>
              <a:ext uri="{FF2B5EF4-FFF2-40B4-BE49-F238E27FC236}">
                <a16:creationId xmlns:a16="http://schemas.microsoft.com/office/drawing/2014/main" id="{0EF9F4A7-4E98-417C-9876-7652EC4F06E3}"/>
              </a:ext>
            </a:extLst>
          </p:cNvPr>
          <p:cNvGrpSpPr/>
          <p:nvPr/>
        </p:nvGrpSpPr>
        <p:grpSpPr>
          <a:xfrm>
            <a:off x="7173036" y="1203657"/>
            <a:ext cx="2293707" cy="1658415"/>
            <a:chOff x="6724980" y="2136345"/>
            <a:chExt cx="2293707" cy="1658415"/>
          </a:xfrm>
        </p:grpSpPr>
        <p:sp>
          <p:nvSpPr>
            <p:cNvPr id="8" name="Cloud 7">
              <a:extLst>
                <a:ext uri="{FF2B5EF4-FFF2-40B4-BE49-F238E27FC236}">
                  <a16:creationId xmlns:a16="http://schemas.microsoft.com/office/drawing/2014/main" id="{97885E96-AACE-4A68-8377-F893344D0C3D}"/>
                </a:ext>
              </a:extLst>
            </p:cNvPr>
            <p:cNvSpPr/>
            <p:nvPr/>
          </p:nvSpPr>
          <p:spPr>
            <a:xfrm>
              <a:off x="6724980" y="2136345"/>
              <a:ext cx="2293707" cy="1658415"/>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extBox 1">
              <a:extLst>
                <a:ext uri="{FF2B5EF4-FFF2-40B4-BE49-F238E27FC236}">
                  <a16:creationId xmlns:a16="http://schemas.microsoft.com/office/drawing/2014/main" id="{70EC6A9A-35D6-41AC-BE82-5D7F9F5D7D99}"/>
                </a:ext>
              </a:extLst>
            </p:cNvPr>
            <p:cNvSpPr txBox="1"/>
            <p:nvPr/>
          </p:nvSpPr>
          <p:spPr>
            <a:xfrm>
              <a:off x="6724980" y="2567251"/>
              <a:ext cx="2219438" cy="110799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اختلاف پتانسیل الکتریکی</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rPr>
                <a:t>ولتاژ</a:t>
              </a:r>
              <a:endParaRPr kumimoji="0" lang="en-US"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endParaRPr>
            </a:p>
          </p:txBody>
        </p:sp>
      </p:grpSp>
      <p:grpSp>
        <p:nvGrpSpPr>
          <p:cNvPr id="11" name="Group 10">
            <a:extLst>
              <a:ext uri="{FF2B5EF4-FFF2-40B4-BE49-F238E27FC236}">
                <a16:creationId xmlns:a16="http://schemas.microsoft.com/office/drawing/2014/main" id="{AA9955F6-89B0-4782-A604-D9C2394E724C}"/>
              </a:ext>
            </a:extLst>
          </p:cNvPr>
          <p:cNvGrpSpPr/>
          <p:nvPr/>
        </p:nvGrpSpPr>
        <p:grpSpPr>
          <a:xfrm rot="16200000" flipH="1">
            <a:off x="5367678" y="4430832"/>
            <a:ext cx="1150545" cy="1007403"/>
            <a:chOff x="4059408" y="3866234"/>
            <a:chExt cx="1150545" cy="1007403"/>
          </a:xfrm>
        </p:grpSpPr>
        <p:grpSp>
          <p:nvGrpSpPr>
            <p:cNvPr id="12" name="Group 11">
              <a:extLst>
                <a:ext uri="{FF2B5EF4-FFF2-40B4-BE49-F238E27FC236}">
                  <a16:creationId xmlns:a16="http://schemas.microsoft.com/office/drawing/2014/main" id="{5803CA39-6FBC-4A0D-9200-E163F6C9BBC8}"/>
                </a:ext>
              </a:extLst>
            </p:cNvPr>
            <p:cNvGrpSpPr/>
            <p:nvPr/>
          </p:nvGrpSpPr>
          <p:grpSpPr>
            <a:xfrm>
              <a:off x="4838369" y="4041648"/>
              <a:ext cx="371584" cy="831989"/>
              <a:chOff x="4838369" y="4041648"/>
              <a:chExt cx="371584" cy="831989"/>
            </a:xfrm>
          </p:grpSpPr>
          <p:cxnSp>
            <p:nvCxnSpPr>
              <p:cNvPr id="15" name="Straight Connector 14">
                <a:extLst>
                  <a:ext uri="{FF2B5EF4-FFF2-40B4-BE49-F238E27FC236}">
                    <a16:creationId xmlns:a16="http://schemas.microsoft.com/office/drawing/2014/main" id="{1CF7F6DA-7998-486A-99A8-5767097FF561}"/>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2B20D26-A4E0-465E-A4F0-CED0032D95D1}"/>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EFCECDC-F291-4098-9FC9-306368CBF7BE}"/>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8EC7B12-C694-436C-8AD8-5D590826ADE3}"/>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6238249D-4006-4B58-B380-A864642742CF}"/>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grpSp>
        <p:nvGrpSpPr>
          <p:cNvPr id="29" name="Group 28">
            <a:extLst>
              <a:ext uri="{FF2B5EF4-FFF2-40B4-BE49-F238E27FC236}">
                <a16:creationId xmlns:a16="http://schemas.microsoft.com/office/drawing/2014/main" id="{025555BC-0972-4FD8-83A9-3CB59E6DF3B8}"/>
              </a:ext>
            </a:extLst>
          </p:cNvPr>
          <p:cNvGrpSpPr/>
          <p:nvPr/>
        </p:nvGrpSpPr>
        <p:grpSpPr>
          <a:xfrm>
            <a:off x="1538918" y="5101663"/>
            <a:ext cx="1072497" cy="816287"/>
            <a:chOff x="1271016" y="4707703"/>
            <a:chExt cx="1072497" cy="816287"/>
          </a:xfrm>
        </p:grpSpPr>
        <p:cxnSp>
          <p:nvCxnSpPr>
            <p:cNvPr id="4" name="Straight Connector 3">
              <a:extLst>
                <a:ext uri="{FF2B5EF4-FFF2-40B4-BE49-F238E27FC236}">
                  <a16:creationId xmlns:a16="http://schemas.microsoft.com/office/drawing/2014/main" id="{43435B7E-0123-468B-B6B7-36AB7371F19B}"/>
                </a:ext>
              </a:extLst>
            </p:cNvPr>
            <p:cNvCxnSpPr/>
            <p:nvPr/>
          </p:nvCxnSpPr>
          <p:spPr>
            <a:xfrm>
              <a:off x="1271016" y="5233638"/>
              <a:ext cx="80467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9E8622CC-7520-4512-8C19-6CB936BEC97E}"/>
                </a:ext>
              </a:extLst>
            </p:cNvPr>
            <p:cNvCxnSpPr/>
            <p:nvPr/>
          </p:nvCxnSpPr>
          <p:spPr>
            <a:xfrm>
              <a:off x="1673352" y="5233638"/>
              <a:ext cx="0" cy="290352"/>
            </a:xfrm>
            <a:prstGeom prst="line">
              <a:avLst/>
            </a:prstGeom>
            <a:ln w="38100"/>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1D5343F-5A1C-4187-AA07-D4326FEC5AF6}"/>
                </a:ext>
              </a:extLst>
            </p:cNvPr>
            <p:cNvSpPr txBox="1"/>
            <p:nvPr/>
          </p:nvSpPr>
          <p:spPr>
            <a:xfrm>
              <a:off x="1298448" y="4707703"/>
              <a:ext cx="1045065"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rbel" panose="020B0503020204020204"/>
                  <a:ea typeface="+mn-ea"/>
                  <a:cs typeface="+mn-cs"/>
                </a:rPr>
                <a:t>vcc</a:t>
              </a:r>
            </a:p>
          </p:txBody>
        </p:sp>
      </p:grpSp>
      <p:grpSp>
        <p:nvGrpSpPr>
          <p:cNvPr id="31" name="Group 30">
            <a:extLst>
              <a:ext uri="{FF2B5EF4-FFF2-40B4-BE49-F238E27FC236}">
                <a16:creationId xmlns:a16="http://schemas.microsoft.com/office/drawing/2014/main" id="{40D5DF03-CAB8-4FD6-AFB9-22431A48A78F}"/>
              </a:ext>
            </a:extLst>
          </p:cNvPr>
          <p:cNvGrpSpPr/>
          <p:nvPr/>
        </p:nvGrpSpPr>
        <p:grpSpPr>
          <a:xfrm>
            <a:off x="3235414" y="5412610"/>
            <a:ext cx="813816" cy="378605"/>
            <a:chOff x="2135718" y="5102893"/>
            <a:chExt cx="813816" cy="378605"/>
          </a:xfrm>
        </p:grpSpPr>
        <p:cxnSp>
          <p:nvCxnSpPr>
            <p:cNvPr id="22" name="Straight Connector 21">
              <a:extLst>
                <a:ext uri="{FF2B5EF4-FFF2-40B4-BE49-F238E27FC236}">
                  <a16:creationId xmlns:a16="http://schemas.microsoft.com/office/drawing/2014/main" id="{B49AF662-3B78-4B87-982E-8B4410F50059}"/>
                </a:ext>
              </a:extLst>
            </p:cNvPr>
            <p:cNvCxnSpPr/>
            <p:nvPr/>
          </p:nvCxnSpPr>
          <p:spPr>
            <a:xfrm>
              <a:off x="2135718" y="5354180"/>
              <a:ext cx="81381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A75A51F-9AE7-4A4F-9EA6-9E4C43415A2E}"/>
                </a:ext>
              </a:extLst>
            </p:cNvPr>
            <p:cNvCxnSpPr/>
            <p:nvPr/>
          </p:nvCxnSpPr>
          <p:spPr>
            <a:xfrm>
              <a:off x="2327742" y="5413020"/>
              <a:ext cx="429768"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BC49A43-589F-4F14-8F25-FDA570DAA241}"/>
                </a:ext>
              </a:extLst>
            </p:cNvPr>
            <p:cNvCxnSpPr>
              <a:cxnSpLocks/>
            </p:cNvCxnSpPr>
            <p:nvPr/>
          </p:nvCxnSpPr>
          <p:spPr>
            <a:xfrm>
              <a:off x="2435184" y="5477300"/>
              <a:ext cx="214884" cy="4198"/>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6749634-97BC-47ED-8DF9-4F33A5DF4367}"/>
                </a:ext>
              </a:extLst>
            </p:cNvPr>
            <p:cNvCxnSpPr/>
            <p:nvPr/>
          </p:nvCxnSpPr>
          <p:spPr>
            <a:xfrm flipV="1">
              <a:off x="2542626" y="5102893"/>
              <a:ext cx="0" cy="251287"/>
            </a:xfrm>
            <a:prstGeom prst="line">
              <a:avLst/>
            </a:prstGeom>
            <a:ln w="38100"/>
          </p:spPr>
          <p:style>
            <a:lnRef idx="1">
              <a:schemeClr val="dk1"/>
            </a:lnRef>
            <a:fillRef idx="0">
              <a:schemeClr val="dk1"/>
            </a:fillRef>
            <a:effectRef idx="0">
              <a:schemeClr val="dk1"/>
            </a:effectRef>
            <a:fontRef idx="minor">
              <a:schemeClr val="tx1"/>
            </a:fontRef>
          </p:style>
        </p:cxnSp>
      </p:grpSp>
      <p:sp>
        <p:nvSpPr>
          <p:cNvPr id="43" name="Arc 42">
            <a:extLst>
              <a:ext uri="{FF2B5EF4-FFF2-40B4-BE49-F238E27FC236}">
                <a16:creationId xmlns:a16="http://schemas.microsoft.com/office/drawing/2014/main" id="{032CB46B-15BB-4344-AAB5-3D728E0DC5AD}"/>
              </a:ext>
            </a:extLst>
          </p:cNvPr>
          <p:cNvSpPr/>
          <p:nvPr/>
        </p:nvSpPr>
        <p:spPr>
          <a:xfrm>
            <a:off x="1946502" y="4564634"/>
            <a:ext cx="3859520" cy="1158096"/>
          </a:xfrm>
          <a:prstGeom prst="arc">
            <a:avLst>
              <a:gd name="adj1" fmla="val 10754614"/>
              <a:gd name="adj2" fmla="val 0"/>
            </a:avLst>
          </a:prstGeom>
          <a:ln w="38100">
            <a:headEnd type="triangle" w="med" len="med"/>
            <a:tailEnd type="triangle" w="med" len="med"/>
          </a:ln>
        </p:spPr>
        <p:style>
          <a:lnRef idx="1">
            <a:schemeClr val="accent3"/>
          </a:lnRef>
          <a:fillRef idx="0">
            <a:schemeClr val="accent3"/>
          </a:fillRef>
          <a:effectRef idx="0">
            <a:schemeClr val="accent3"/>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4" name="Arc 43">
            <a:extLst>
              <a:ext uri="{FF2B5EF4-FFF2-40B4-BE49-F238E27FC236}">
                <a16:creationId xmlns:a16="http://schemas.microsoft.com/office/drawing/2014/main" id="{54D1B2FC-8C00-4213-ABAE-1FE048AE42FD}"/>
              </a:ext>
            </a:extLst>
          </p:cNvPr>
          <p:cNvSpPr/>
          <p:nvPr/>
        </p:nvSpPr>
        <p:spPr>
          <a:xfrm rot="20891946" flipV="1">
            <a:off x="3639003" y="5195480"/>
            <a:ext cx="2366256" cy="1233011"/>
          </a:xfrm>
          <a:prstGeom prst="arc">
            <a:avLst>
              <a:gd name="adj1" fmla="val 10554602"/>
              <a:gd name="adj2" fmla="val 21528705"/>
            </a:avLst>
          </a:prstGeom>
          <a:ln w="38100">
            <a:headEnd type="triangle" w="med" len="med"/>
            <a:tailEnd type="triangle" w="med" len="med"/>
          </a:ln>
        </p:spPr>
        <p:style>
          <a:lnRef idx="1">
            <a:schemeClr val="accent3"/>
          </a:lnRef>
          <a:fillRef idx="0">
            <a:schemeClr val="accent3"/>
          </a:fillRef>
          <a:effectRef idx="0">
            <a:schemeClr val="accent3"/>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7739118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عامل به وجود آمدن جریان الکتریکی در مدار</a:t>
            </a:r>
          </a:p>
          <a:p>
            <a:pPr>
              <a:buFont typeface="Wingdings" panose="05000000000000000000" pitchFamily="2" charset="2"/>
              <a:buChar char="§"/>
            </a:pPr>
            <a:r>
              <a:rPr lang="fa-IR" dirty="0"/>
              <a:t>نماد: </a:t>
            </a:r>
            <a:r>
              <a:rPr lang="en-US" dirty="0"/>
              <a:t>V</a:t>
            </a:r>
            <a:endParaRPr lang="fa-IR" dirty="0"/>
          </a:p>
          <a:p>
            <a:pPr>
              <a:buFont typeface="Wingdings" panose="05000000000000000000" pitchFamily="2" charset="2"/>
              <a:buChar char="§"/>
            </a:pPr>
            <a:r>
              <a:rPr lang="fa-IR" dirty="0"/>
              <a:t>یکا: ولت </a:t>
            </a:r>
            <a:r>
              <a:rPr lang="en-US" dirty="0"/>
              <a:t>[v]</a:t>
            </a:r>
            <a:endParaRPr lang="fa-IR" dirty="0"/>
          </a:p>
          <a:p>
            <a:pPr>
              <a:buFont typeface="Wingdings" panose="05000000000000000000" pitchFamily="2" charset="2"/>
              <a:buChar char="§"/>
            </a:pPr>
            <a:r>
              <a:rPr lang="fa-IR" dirty="0"/>
              <a:t>شماتیک مداری:</a:t>
            </a:r>
          </a:p>
          <a:p>
            <a:pPr marL="45720" indent="0">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grpSp>
        <p:nvGrpSpPr>
          <p:cNvPr id="9" name="Group 8">
            <a:extLst>
              <a:ext uri="{FF2B5EF4-FFF2-40B4-BE49-F238E27FC236}">
                <a16:creationId xmlns:a16="http://schemas.microsoft.com/office/drawing/2014/main" id="{0EF9F4A7-4E98-417C-9876-7652EC4F06E3}"/>
              </a:ext>
            </a:extLst>
          </p:cNvPr>
          <p:cNvGrpSpPr/>
          <p:nvPr/>
        </p:nvGrpSpPr>
        <p:grpSpPr>
          <a:xfrm>
            <a:off x="7173036" y="1203657"/>
            <a:ext cx="2293707" cy="1658415"/>
            <a:chOff x="6724980" y="2136345"/>
            <a:chExt cx="2293707" cy="1658415"/>
          </a:xfrm>
        </p:grpSpPr>
        <p:sp>
          <p:nvSpPr>
            <p:cNvPr id="8" name="Cloud 7">
              <a:extLst>
                <a:ext uri="{FF2B5EF4-FFF2-40B4-BE49-F238E27FC236}">
                  <a16:creationId xmlns:a16="http://schemas.microsoft.com/office/drawing/2014/main" id="{97885E96-AACE-4A68-8377-F893344D0C3D}"/>
                </a:ext>
              </a:extLst>
            </p:cNvPr>
            <p:cNvSpPr/>
            <p:nvPr/>
          </p:nvSpPr>
          <p:spPr>
            <a:xfrm>
              <a:off x="6724980" y="2136345"/>
              <a:ext cx="2293707" cy="1658415"/>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extBox 1">
              <a:extLst>
                <a:ext uri="{FF2B5EF4-FFF2-40B4-BE49-F238E27FC236}">
                  <a16:creationId xmlns:a16="http://schemas.microsoft.com/office/drawing/2014/main" id="{70EC6A9A-35D6-41AC-BE82-5D7F9F5D7D99}"/>
                </a:ext>
              </a:extLst>
            </p:cNvPr>
            <p:cNvSpPr txBox="1"/>
            <p:nvPr/>
          </p:nvSpPr>
          <p:spPr>
            <a:xfrm>
              <a:off x="6724980" y="2567251"/>
              <a:ext cx="2219438" cy="110799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اختلاف پتانسیل الکتریکی</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rPr>
                <a:t>ولتاژ</a:t>
              </a:r>
              <a:endParaRPr kumimoji="0" lang="en-US"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endParaRPr>
            </a:p>
          </p:txBody>
        </p:sp>
      </p:grpSp>
      <p:grpSp>
        <p:nvGrpSpPr>
          <p:cNvPr id="11" name="Group 10">
            <a:extLst>
              <a:ext uri="{FF2B5EF4-FFF2-40B4-BE49-F238E27FC236}">
                <a16:creationId xmlns:a16="http://schemas.microsoft.com/office/drawing/2014/main" id="{AA9955F6-89B0-4782-A604-D9C2394E724C}"/>
              </a:ext>
            </a:extLst>
          </p:cNvPr>
          <p:cNvGrpSpPr/>
          <p:nvPr/>
        </p:nvGrpSpPr>
        <p:grpSpPr>
          <a:xfrm rot="16200000" flipH="1">
            <a:off x="5367678" y="4430832"/>
            <a:ext cx="1150545" cy="1007403"/>
            <a:chOff x="4059408" y="3866234"/>
            <a:chExt cx="1150545" cy="1007403"/>
          </a:xfrm>
        </p:grpSpPr>
        <p:grpSp>
          <p:nvGrpSpPr>
            <p:cNvPr id="12" name="Group 11">
              <a:extLst>
                <a:ext uri="{FF2B5EF4-FFF2-40B4-BE49-F238E27FC236}">
                  <a16:creationId xmlns:a16="http://schemas.microsoft.com/office/drawing/2014/main" id="{5803CA39-6FBC-4A0D-9200-E163F6C9BBC8}"/>
                </a:ext>
              </a:extLst>
            </p:cNvPr>
            <p:cNvGrpSpPr/>
            <p:nvPr/>
          </p:nvGrpSpPr>
          <p:grpSpPr>
            <a:xfrm>
              <a:off x="4838369" y="4041648"/>
              <a:ext cx="371584" cy="831989"/>
              <a:chOff x="4838369" y="4041648"/>
              <a:chExt cx="371584" cy="831989"/>
            </a:xfrm>
          </p:grpSpPr>
          <p:cxnSp>
            <p:nvCxnSpPr>
              <p:cNvPr id="15" name="Straight Connector 14">
                <a:extLst>
                  <a:ext uri="{FF2B5EF4-FFF2-40B4-BE49-F238E27FC236}">
                    <a16:creationId xmlns:a16="http://schemas.microsoft.com/office/drawing/2014/main" id="{1CF7F6DA-7998-486A-99A8-5767097FF561}"/>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2B20D26-A4E0-465E-A4F0-CED0032D95D1}"/>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EFCECDC-F291-4098-9FC9-306368CBF7BE}"/>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8EC7B12-C694-436C-8AD8-5D590826ADE3}"/>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6238249D-4006-4B58-B380-A864642742CF}"/>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grpSp>
        <p:nvGrpSpPr>
          <p:cNvPr id="29" name="Group 28">
            <a:extLst>
              <a:ext uri="{FF2B5EF4-FFF2-40B4-BE49-F238E27FC236}">
                <a16:creationId xmlns:a16="http://schemas.microsoft.com/office/drawing/2014/main" id="{025555BC-0972-4FD8-83A9-3CB59E6DF3B8}"/>
              </a:ext>
            </a:extLst>
          </p:cNvPr>
          <p:cNvGrpSpPr/>
          <p:nvPr/>
        </p:nvGrpSpPr>
        <p:grpSpPr>
          <a:xfrm>
            <a:off x="1538918" y="5101663"/>
            <a:ext cx="1072497" cy="816287"/>
            <a:chOff x="1271016" y="4707703"/>
            <a:chExt cx="1072497" cy="816287"/>
          </a:xfrm>
        </p:grpSpPr>
        <p:cxnSp>
          <p:nvCxnSpPr>
            <p:cNvPr id="4" name="Straight Connector 3">
              <a:extLst>
                <a:ext uri="{FF2B5EF4-FFF2-40B4-BE49-F238E27FC236}">
                  <a16:creationId xmlns:a16="http://schemas.microsoft.com/office/drawing/2014/main" id="{43435B7E-0123-468B-B6B7-36AB7371F19B}"/>
                </a:ext>
              </a:extLst>
            </p:cNvPr>
            <p:cNvCxnSpPr/>
            <p:nvPr/>
          </p:nvCxnSpPr>
          <p:spPr>
            <a:xfrm>
              <a:off x="1271016" y="5233638"/>
              <a:ext cx="80467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9E8622CC-7520-4512-8C19-6CB936BEC97E}"/>
                </a:ext>
              </a:extLst>
            </p:cNvPr>
            <p:cNvCxnSpPr/>
            <p:nvPr/>
          </p:nvCxnSpPr>
          <p:spPr>
            <a:xfrm>
              <a:off x="1673352" y="5233638"/>
              <a:ext cx="0" cy="290352"/>
            </a:xfrm>
            <a:prstGeom prst="line">
              <a:avLst/>
            </a:prstGeom>
            <a:ln w="38100"/>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1D5343F-5A1C-4187-AA07-D4326FEC5AF6}"/>
                </a:ext>
              </a:extLst>
            </p:cNvPr>
            <p:cNvSpPr txBox="1"/>
            <p:nvPr/>
          </p:nvSpPr>
          <p:spPr>
            <a:xfrm>
              <a:off x="1298448" y="4707703"/>
              <a:ext cx="1045065"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rbel" panose="020B0503020204020204"/>
                  <a:ea typeface="+mn-ea"/>
                  <a:cs typeface="+mn-cs"/>
                </a:rPr>
                <a:t>vcc</a:t>
              </a:r>
            </a:p>
          </p:txBody>
        </p:sp>
      </p:grpSp>
      <p:grpSp>
        <p:nvGrpSpPr>
          <p:cNvPr id="31" name="Group 30">
            <a:extLst>
              <a:ext uri="{FF2B5EF4-FFF2-40B4-BE49-F238E27FC236}">
                <a16:creationId xmlns:a16="http://schemas.microsoft.com/office/drawing/2014/main" id="{40D5DF03-CAB8-4FD6-AFB9-22431A48A78F}"/>
              </a:ext>
            </a:extLst>
          </p:cNvPr>
          <p:cNvGrpSpPr/>
          <p:nvPr/>
        </p:nvGrpSpPr>
        <p:grpSpPr>
          <a:xfrm>
            <a:off x="3235414" y="5412610"/>
            <a:ext cx="813816" cy="378605"/>
            <a:chOff x="2135718" y="5102893"/>
            <a:chExt cx="813816" cy="378605"/>
          </a:xfrm>
        </p:grpSpPr>
        <p:cxnSp>
          <p:nvCxnSpPr>
            <p:cNvPr id="22" name="Straight Connector 21">
              <a:extLst>
                <a:ext uri="{FF2B5EF4-FFF2-40B4-BE49-F238E27FC236}">
                  <a16:creationId xmlns:a16="http://schemas.microsoft.com/office/drawing/2014/main" id="{B49AF662-3B78-4B87-982E-8B4410F50059}"/>
                </a:ext>
              </a:extLst>
            </p:cNvPr>
            <p:cNvCxnSpPr/>
            <p:nvPr/>
          </p:nvCxnSpPr>
          <p:spPr>
            <a:xfrm>
              <a:off x="2135718" y="5354180"/>
              <a:ext cx="81381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A75A51F-9AE7-4A4F-9EA6-9E4C43415A2E}"/>
                </a:ext>
              </a:extLst>
            </p:cNvPr>
            <p:cNvCxnSpPr/>
            <p:nvPr/>
          </p:nvCxnSpPr>
          <p:spPr>
            <a:xfrm>
              <a:off x="2327742" y="5413020"/>
              <a:ext cx="429768"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BC49A43-589F-4F14-8F25-FDA570DAA241}"/>
                </a:ext>
              </a:extLst>
            </p:cNvPr>
            <p:cNvCxnSpPr>
              <a:cxnSpLocks/>
            </p:cNvCxnSpPr>
            <p:nvPr/>
          </p:nvCxnSpPr>
          <p:spPr>
            <a:xfrm>
              <a:off x="2435184" y="5477300"/>
              <a:ext cx="214884" cy="4198"/>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6749634-97BC-47ED-8DF9-4F33A5DF4367}"/>
                </a:ext>
              </a:extLst>
            </p:cNvPr>
            <p:cNvCxnSpPr/>
            <p:nvPr/>
          </p:nvCxnSpPr>
          <p:spPr>
            <a:xfrm flipV="1">
              <a:off x="2542626" y="5102893"/>
              <a:ext cx="0" cy="251287"/>
            </a:xfrm>
            <a:prstGeom prst="line">
              <a:avLst/>
            </a:prstGeom>
            <a:ln w="38100"/>
          </p:spPr>
          <p:style>
            <a:lnRef idx="1">
              <a:schemeClr val="dk1"/>
            </a:lnRef>
            <a:fillRef idx="0">
              <a:schemeClr val="dk1"/>
            </a:fillRef>
            <a:effectRef idx="0">
              <a:schemeClr val="dk1"/>
            </a:effectRef>
            <a:fontRef idx="minor">
              <a:schemeClr val="tx1"/>
            </a:fontRef>
          </p:style>
        </p:cxnSp>
      </p:grpSp>
      <p:sp>
        <p:nvSpPr>
          <p:cNvPr id="43" name="Arc 42">
            <a:extLst>
              <a:ext uri="{FF2B5EF4-FFF2-40B4-BE49-F238E27FC236}">
                <a16:creationId xmlns:a16="http://schemas.microsoft.com/office/drawing/2014/main" id="{032CB46B-15BB-4344-AAB5-3D728E0DC5AD}"/>
              </a:ext>
            </a:extLst>
          </p:cNvPr>
          <p:cNvSpPr/>
          <p:nvPr/>
        </p:nvSpPr>
        <p:spPr>
          <a:xfrm>
            <a:off x="1946502" y="4564634"/>
            <a:ext cx="3859520" cy="1158096"/>
          </a:xfrm>
          <a:prstGeom prst="arc">
            <a:avLst>
              <a:gd name="adj1" fmla="val 10754614"/>
              <a:gd name="adj2" fmla="val 0"/>
            </a:avLst>
          </a:prstGeom>
          <a:ln w="38100">
            <a:headEnd type="triangle" w="med" len="med"/>
            <a:tailEnd type="triangle" w="med" len="med"/>
          </a:ln>
        </p:spPr>
        <p:style>
          <a:lnRef idx="1">
            <a:schemeClr val="accent3"/>
          </a:lnRef>
          <a:fillRef idx="0">
            <a:schemeClr val="accent3"/>
          </a:fillRef>
          <a:effectRef idx="0">
            <a:schemeClr val="accent3"/>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4" name="Arc 43">
            <a:extLst>
              <a:ext uri="{FF2B5EF4-FFF2-40B4-BE49-F238E27FC236}">
                <a16:creationId xmlns:a16="http://schemas.microsoft.com/office/drawing/2014/main" id="{54D1B2FC-8C00-4213-ABAE-1FE048AE42FD}"/>
              </a:ext>
            </a:extLst>
          </p:cNvPr>
          <p:cNvSpPr/>
          <p:nvPr/>
        </p:nvSpPr>
        <p:spPr>
          <a:xfrm rot="20891946" flipV="1">
            <a:off x="3639003" y="5195480"/>
            <a:ext cx="2366256" cy="1233011"/>
          </a:xfrm>
          <a:prstGeom prst="arc">
            <a:avLst>
              <a:gd name="adj1" fmla="val 10554602"/>
              <a:gd name="adj2" fmla="val 21528705"/>
            </a:avLst>
          </a:prstGeom>
          <a:ln w="38100">
            <a:headEnd type="triangle" w="med" len="med"/>
            <a:tailEnd type="triangle" w="med" len="med"/>
          </a:ln>
        </p:spPr>
        <p:style>
          <a:lnRef idx="1">
            <a:schemeClr val="accent3"/>
          </a:lnRef>
          <a:fillRef idx="0">
            <a:schemeClr val="accent3"/>
          </a:fillRef>
          <a:effectRef idx="0">
            <a:schemeClr val="accent3"/>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nvGrpSpPr>
          <p:cNvPr id="71" name="Group 70">
            <a:extLst>
              <a:ext uri="{FF2B5EF4-FFF2-40B4-BE49-F238E27FC236}">
                <a16:creationId xmlns:a16="http://schemas.microsoft.com/office/drawing/2014/main" id="{93FE41EB-E5A3-4958-9800-7C3C20B67BF7}"/>
              </a:ext>
            </a:extLst>
          </p:cNvPr>
          <p:cNvGrpSpPr/>
          <p:nvPr/>
        </p:nvGrpSpPr>
        <p:grpSpPr>
          <a:xfrm>
            <a:off x="420759" y="1269432"/>
            <a:ext cx="2859362" cy="2002226"/>
            <a:chOff x="2290773" y="2387298"/>
            <a:chExt cx="5308420" cy="3432872"/>
          </a:xfrm>
        </p:grpSpPr>
        <p:grpSp>
          <p:nvGrpSpPr>
            <p:cNvPr id="45" name="Group 44">
              <a:extLst>
                <a:ext uri="{FF2B5EF4-FFF2-40B4-BE49-F238E27FC236}">
                  <a16:creationId xmlns:a16="http://schemas.microsoft.com/office/drawing/2014/main" id="{3F79FFEF-910F-49A0-9404-C652F8019AAA}"/>
                </a:ext>
              </a:extLst>
            </p:cNvPr>
            <p:cNvGrpSpPr/>
            <p:nvPr/>
          </p:nvGrpSpPr>
          <p:grpSpPr>
            <a:xfrm rot="16200000" flipH="1">
              <a:off x="2183822" y="3026856"/>
              <a:ext cx="1719285" cy="1505384"/>
              <a:chOff x="4059408" y="3866234"/>
              <a:chExt cx="1150545" cy="1007403"/>
            </a:xfrm>
          </p:grpSpPr>
          <p:grpSp>
            <p:nvGrpSpPr>
              <p:cNvPr id="46" name="Group 45">
                <a:extLst>
                  <a:ext uri="{FF2B5EF4-FFF2-40B4-BE49-F238E27FC236}">
                    <a16:creationId xmlns:a16="http://schemas.microsoft.com/office/drawing/2014/main" id="{5D4482A3-0B1F-49CD-9C12-F4B02C78A7A3}"/>
                  </a:ext>
                </a:extLst>
              </p:cNvPr>
              <p:cNvGrpSpPr/>
              <p:nvPr/>
            </p:nvGrpSpPr>
            <p:grpSpPr>
              <a:xfrm>
                <a:off x="4838369" y="4041648"/>
                <a:ext cx="371584" cy="831989"/>
                <a:chOff x="4838369" y="4041648"/>
                <a:chExt cx="371584" cy="831989"/>
              </a:xfrm>
            </p:grpSpPr>
            <p:cxnSp>
              <p:nvCxnSpPr>
                <p:cNvPr id="48" name="Straight Connector 47">
                  <a:extLst>
                    <a:ext uri="{FF2B5EF4-FFF2-40B4-BE49-F238E27FC236}">
                      <a16:creationId xmlns:a16="http://schemas.microsoft.com/office/drawing/2014/main" id="{7259D94A-FEC8-4448-8F26-FC44D6B31CC8}"/>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CDA1CD96-CB82-40CD-B6C0-002A6F7197EE}"/>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6123392B-B7A4-4E33-B6D1-FE9076E844F4}"/>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1E177F85-4E77-451C-A3F1-BA0F3100882F}"/>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47" name="TextBox 46">
                <a:extLst>
                  <a:ext uri="{FF2B5EF4-FFF2-40B4-BE49-F238E27FC236}">
                    <a16:creationId xmlns:a16="http://schemas.microsoft.com/office/drawing/2014/main" id="{83341BB8-7800-481C-8046-80F43732E055}"/>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grpSp>
          <p:nvGrpSpPr>
            <p:cNvPr id="52" name="Group 51">
              <a:extLst>
                <a:ext uri="{FF2B5EF4-FFF2-40B4-BE49-F238E27FC236}">
                  <a16:creationId xmlns:a16="http://schemas.microsoft.com/office/drawing/2014/main" id="{11D559A4-86DB-42FC-B711-B80C65013597}"/>
                </a:ext>
              </a:extLst>
            </p:cNvPr>
            <p:cNvGrpSpPr/>
            <p:nvPr/>
          </p:nvGrpSpPr>
          <p:grpSpPr>
            <a:xfrm>
              <a:off x="4451406" y="2387298"/>
              <a:ext cx="2316444" cy="1065212"/>
              <a:chOff x="4047214" y="2793636"/>
              <a:chExt cx="1369231" cy="712840"/>
            </a:xfrm>
          </p:grpSpPr>
          <p:grpSp>
            <p:nvGrpSpPr>
              <p:cNvPr id="53" name="Group 52">
                <a:extLst>
                  <a:ext uri="{FF2B5EF4-FFF2-40B4-BE49-F238E27FC236}">
                    <a16:creationId xmlns:a16="http://schemas.microsoft.com/office/drawing/2014/main" id="{FD2953A4-AD36-4DE7-9C28-65A2BC377BA9}"/>
                  </a:ext>
                </a:extLst>
              </p:cNvPr>
              <p:cNvGrpSpPr/>
              <p:nvPr/>
            </p:nvGrpSpPr>
            <p:grpSpPr>
              <a:xfrm>
                <a:off x="4047214" y="2854518"/>
                <a:ext cx="1369231" cy="270345"/>
                <a:chOff x="4047214" y="2854518"/>
                <a:chExt cx="1369231" cy="270345"/>
              </a:xfrm>
            </p:grpSpPr>
            <p:cxnSp>
              <p:nvCxnSpPr>
                <p:cNvPr id="55" name="Straight Connector 54">
                  <a:extLst>
                    <a:ext uri="{FF2B5EF4-FFF2-40B4-BE49-F238E27FC236}">
                      <a16:creationId xmlns:a16="http://schemas.microsoft.com/office/drawing/2014/main" id="{7A0DF5E2-883B-4414-8569-7E5909D7971F}"/>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C713E39A-5C0A-45B8-87CD-EA1452870E38}"/>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247EA24-0D17-40B5-BFAD-E7D457087674}"/>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54" name="Arc 53">
                <a:extLst>
                  <a:ext uri="{FF2B5EF4-FFF2-40B4-BE49-F238E27FC236}">
                    <a16:creationId xmlns:a16="http://schemas.microsoft.com/office/drawing/2014/main" id="{6F06E683-B9F9-481B-AA8C-5EFD230F9364}"/>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cxnSp>
          <p:nvCxnSpPr>
            <p:cNvPr id="58" name="Connector: Elbow 57">
              <a:extLst>
                <a:ext uri="{FF2B5EF4-FFF2-40B4-BE49-F238E27FC236}">
                  <a16:creationId xmlns:a16="http://schemas.microsoft.com/office/drawing/2014/main" id="{00B39DBA-CFE5-46D5-8D5D-CBAD82A7910F}"/>
                </a:ext>
              </a:extLst>
            </p:cNvPr>
            <p:cNvCxnSpPr>
              <a:cxnSpLocks/>
            </p:cNvCxnSpPr>
            <p:nvPr/>
          </p:nvCxnSpPr>
          <p:spPr>
            <a:xfrm>
              <a:off x="3139359" y="4639192"/>
              <a:ext cx="1845721" cy="1078304"/>
            </a:xfrm>
            <a:prstGeom prst="bentConnector3">
              <a:avLst>
                <a:gd name="adj1" fmla="val 1236"/>
              </a:avLst>
            </a:prstGeom>
            <a:ln w="38100"/>
          </p:spPr>
          <p:style>
            <a:lnRef idx="1">
              <a:schemeClr val="dk1"/>
            </a:lnRef>
            <a:fillRef idx="0">
              <a:schemeClr val="dk1"/>
            </a:fillRef>
            <a:effectRef idx="0">
              <a:schemeClr val="dk1"/>
            </a:effectRef>
            <a:fontRef idx="minor">
              <a:schemeClr val="tx1"/>
            </a:fontRef>
          </p:style>
        </p:cxnSp>
        <p:cxnSp>
          <p:nvCxnSpPr>
            <p:cNvPr id="59" name="Connector: Elbow 58">
              <a:extLst>
                <a:ext uri="{FF2B5EF4-FFF2-40B4-BE49-F238E27FC236}">
                  <a16:creationId xmlns:a16="http://schemas.microsoft.com/office/drawing/2014/main" id="{067499F2-C206-4DCB-9F84-A5532035841F}"/>
                </a:ext>
              </a:extLst>
            </p:cNvPr>
            <p:cNvCxnSpPr/>
            <p:nvPr/>
          </p:nvCxnSpPr>
          <p:spPr>
            <a:xfrm flipV="1">
              <a:off x="3158275" y="2882258"/>
              <a:ext cx="1293131" cy="1194311"/>
            </a:xfrm>
            <a:prstGeom prst="bentConnector3">
              <a:avLst>
                <a:gd name="adj1" fmla="val -376"/>
              </a:avLst>
            </a:prstGeom>
            <a:ln w="38100"/>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9DABFC32-751A-43F5-AF50-886E0FDBA8F2}"/>
                </a:ext>
              </a:extLst>
            </p:cNvPr>
            <p:cNvCxnSpPr>
              <a:cxnSpLocks/>
            </p:cNvCxnSpPr>
            <p:nvPr/>
          </p:nvCxnSpPr>
          <p:spPr>
            <a:xfrm rot="5400000">
              <a:off x="5258715" y="3377017"/>
              <a:ext cx="2835235" cy="1845721"/>
            </a:xfrm>
            <a:prstGeom prst="bentConnector2">
              <a:avLst/>
            </a:prstGeom>
            <a:ln w="38100"/>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117BA83C-7745-4C9C-B2D8-2EC726A11ECD}"/>
                </a:ext>
              </a:extLst>
            </p:cNvPr>
            <p:cNvCxnSpPr/>
            <p:nvPr/>
          </p:nvCxnSpPr>
          <p:spPr>
            <a:xfrm>
              <a:off x="6767850" y="2882258"/>
              <a:ext cx="831342" cy="0"/>
            </a:xfrm>
            <a:prstGeom prst="line">
              <a:avLst/>
            </a:prstGeom>
            <a:ln w="38100"/>
          </p:spPr>
          <p:style>
            <a:lnRef idx="1">
              <a:schemeClr val="dk1"/>
            </a:lnRef>
            <a:fillRef idx="0">
              <a:schemeClr val="dk1"/>
            </a:fillRef>
            <a:effectRef idx="0">
              <a:schemeClr val="dk1"/>
            </a:effectRef>
            <a:fontRef idx="minor">
              <a:schemeClr val="tx1"/>
            </a:fontRef>
          </p:style>
        </p:cxnSp>
        <p:grpSp>
          <p:nvGrpSpPr>
            <p:cNvPr id="62" name="Group 61">
              <a:extLst>
                <a:ext uri="{FF2B5EF4-FFF2-40B4-BE49-F238E27FC236}">
                  <a16:creationId xmlns:a16="http://schemas.microsoft.com/office/drawing/2014/main" id="{977DB33C-DD2A-4F66-ADB5-1EBBCFC00D12}"/>
                </a:ext>
              </a:extLst>
            </p:cNvPr>
            <p:cNvGrpSpPr/>
            <p:nvPr/>
          </p:nvGrpSpPr>
          <p:grpSpPr>
            <a:xfrm>
              <a:off x="4958681" y="5614820"/>
              <a:ext cx="847406" cy="205350"/>
              <a:chOff x="4611941" y="5259785"/>
              <a:chExt cx="1196557" cy="262456"/>
            </a:xfrm>
          </p:grpSpPr>
          <p:cxnSp>
            <p:nvCxnSpPr>
              <p:cNvPr id="63" name="Straight Connector 62">
                <a:extLst>
                  <a:ext uri="{FF2B5EF4-FFF2-40B4-BE49-F238E27FC236}">
                    <a16:creationId xmlns:a16="http://schemas.microsoft.com/office/drawing/2014/main" id="{C8A7CBFF-9239-4997-983F-AF6D772D48AC}"/>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0E49FBF6-B6B0-4AC0-9641-FC50D0E04BAE}"/>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BFB930E9-9D8F-4185-B699-7906827E73F1}"/>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2D9BDD7-DFA7-4D4D-91C4-946C6666D4B9}"/>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38AC7584-9686-4D37-8151-3CD674F05E3D}"/>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EBBB2A9-50EB-4757-BE93-655BA2346E30}"/>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DE74379C-D6D6-44A8-ADE7-403AB51A6F0B}"/>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BCAC6A27-B59C-4795-9BC1-32FE8908FA2F}"/>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4530360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عامل به وجود آمدن جریان الکتریکی در مدار</a:t>
            </a:r>
          </a:p>
          <a:p>
            <a:pPr>
              <a:buFont typeface="Wingdings" panose="05000000000000000000" pitchFamily="2" charset="2"/>
              <a:buChar char="§"/>
            </a:pPr>
            <a:r>
              <a:rPr lang="fa-IR" dirty="0"/>
              <a:t>نماد: </a:t>
            </a:r>
            <a:r>
              <a:rPr lang="en-US" dirty="0"/>
              <a:t>V</a:t>
            </a:r>
            <a:endParaRPr lang="fa-IR" dirty="0"/>
          </a:p>
          <a:p>
            <a:pPr>
              <a:buFont typeface="Wingdings" panose="05000000000000000000" pitchFamily="2" charset="2"/>
              <a:buChar char="§"/>
            </a:pPr>
            <a:r>
              <a:rPr lang="fa-IR" dirty="0"/>
              <a:t>یکا: ولت </a:t>
            </a:r>
            <a:r>
              <a:rPr lang="en-US" dirty="0"/>
              <a:t>[v]</a:t>
            </a:r>
            <a:endParaRPr lang="fa-IR" dirty="0"/>
          </a:p>
          <a:p>
            <a:pPr>
              <a:buFont typeface="Wingdings" panose="05000000000000000000" pitchFamily="2" charset="2"/>
              <a:buChar char="§"/>
            </a:pPr>
            <a:r>
              <a:rPr lang="fa-IR" dirty="0"/>
              <a:t>شماتیک مداری:</a:t>
            </a:r>
          </a:p>
          <a:p>
            <a:pPr marL="45720" indent="0">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grpSp>
        <p:nvGrpSpPr>
          <p:cNvPr id="9" name="Group 8">
            <a:extLst>
              <a:ext uri="{FF2B5EF4-FFF2-40B4-BE49-F238E27FC236}">
                <a16:creationId xmlns:a16="http://schemas.microsoft.com/office/drawing/2014/main" id="{0EF9F4A7-4E98-417C-9876-7652EC4F06E3}"/>
              </a:ext>
            </a:extLst>
          </p:cNvPr>
          <p:cNvGrpSpPr/>
          <p:nvPr/>
        </p:nvGrpSpPr>
        <p:grpSpPr>
          <a:xfrm>
            <a:off x="7173036" y="1203657"/>
            <a:ext cx="2293707" cy="1658415"/>
            <a:chOff x="6724980" y="2136345"/>
            <a:chExt cx="2293707" cy="1658415"/>
          </a:xfrm>
        </p:grpSpPr>
        <p:sp>
          <p:nvSpPr>
            <p:cNvPr id="8" name="Cloud 7">
              <a:extLst>
                <a:ext uri="{FF2B5EF4-FFF2-40B4-BE49-F238E27FC236}">
                  <a16:creationId xmlns:a16="http://schemas.microsoft.com/office/drawing/2014/main" id="{97885E96-AACE-4A68-8377-F893344D0C3D}"/>
                </a:ext>
              </a:extLst>
            </p:cNvPr>
            <p:cNvSpPr/>
            <p:nvPr/>
          </p:nvSpPr>
          <p:spPr>
            <a:xfrm>
              <a:off x="6724980" y="2136345"/>
              <a:ext cx="2293707" cy="1658415"/>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extBox 1">
              <a:extLst>
                <a:ext uri="{FF2B5EF4-FFF2-40B4-BE49-F238E27FC236}">
                  <a16:creationId xmlns:a16="http://schemas.microsoft.com/office/drawing/2014/main" id="{70EC6A9A-35D6-41AC-BE82-5D7F9F5D7D99}"/>
                </a:ext>
              </a:extLst>
            </p:cNvPr>
            <p:cNvSpPr txBox="1"/>
            <p:nvPr/>
          </p:nvSpPr>
          <p:spPr>
            <a:xfrm>
              <a:off x="6724980" y="2567251"/>
              <a:ext cx="2219438" cy="110799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اختلاف پتانسیل الکتریکی</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rPr>
                <a:t>ولتاژ</a:t>
              </a:r>
              <a:endParaRPr kumimoji="0" lang="en-US"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endParaRPr>
            </a:p>
          </p:txBody>
        </p:sp>
      </p:grpSp>
      <p:grpSp>
        <p:nvGrpSpPr>
          <p:cNvPr id="31" name="Group 30">
            <a:extLst>
              <a:ext uri="{FF2B5EF4-FFF2-40B4-BE49-F238E27FC236}">
                <a16:creationId xmlns:a16="http://schemas.microsoft.com/office/drawing/2014/main" id="{40D5DF03-CAB8-4FD6-AFB9-22431A48A78F}"/>
              </a:ext>
            </a:extLst>
          </p:cNvPr>
          <p:cNvGrpSpPr/>
          <p:nvPr/>
        </p:nvGrpSpPr>
        <p:grpSpPr>
          <a:xfrm>
            <a:off x="1538501" y="6091459"/>
            <a:ext cx="813816" cy="378605"/>
            <a:chOff x="2135718" y="5102893"/>
            <a:chExt cx="813816" cy="378605"/>
          </a:xfrm>
        </p:grpSpPr>
        <p:cxnSp>
          <p:nvCxnSpPr>
            <p:cNvPr id="22" name="Straight Connector 21">
              <a:extLst>
                <a:ext uri="{FF2B5EF4-FFF2-40B4-BE49-F238E27FC236}">
                  <a16:creationId xmlns:a16="http://schemas.microsoft.com/office/drawing/2014/main" id="{B49AF662-3B78-4B87-982E-8B4410F50059}"/>
                </a:ext>
              </a:extLst>
            </p:cNvPr>
            <p:cNvCxnSpPr/>
            <p:nvPr/>
          </p:nvCxnSpPr>
          <p:spPr>
            <a:xfrm>
              <a:off x="2135718" y="5354180"/>
              <a:ext cx="813816"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A75A51F-9AE7-4A4F-9EA6-9E4C43415A2E}"/>
                </a:ext>
              </a:extLst>
            </p:cNvPr>
            <p:cNvCxnSpPr/>
            <p:nvPr/>
          </p:nvCxnSpPr>
          <p:spPr>
            <a:xfrm>
              <a:off x="2327742" y="5413020"/>
              <a:ext cx="429768"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BC49A43-589F-4F14-8F25-FDA570DAA241}"/>
                </a:ext>
              </a:extLst>
            </p:cNvPr>
            <p:cNvCxnSpPr>
              <a:cxnSpLocks/>
            </p:cNvCxnSpPr>
            <p:nvPr/>
          </p:nvCxnSpPr>
          <p:spPr>
            <a:xfrm>
              <a:off x="2435184" y="5477300"/>
              <a:ext cx="214884" cy="4198"/>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6749634-97BC-47ED-8DF9-4F33A5DF4367}"/>
                </a:ext>
              </a:extLst>
            </p:cNvPr>
            <p:cNvCxnSpPr/>
            <p:nvPr/>
          </p:nvCxnSpPr>
          <p:spPr>
            <a:xfrm flipV="1">
              <a:off x="2542626" y="5102893"/>
              <a:ext cx="0" cy="251287"/>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grpSp>
      <p:grpSp>
        <p:nvGrpSpPr>
          <p:cNvPr id="72" name="Group 71">
            <a:extLst>
              <a:ext uri="{FF2B5EF4-FFF2-40B4-BE49-F238E27FC236}">
                <a16:creationId xmlns:a16="http://schemas.microsoft.com/office/drawing/2014/main" id="{31A10D65-771B-4B71-B368-DD160B7E9764}"/>
              </a:ext>
            </a:extLst>
          </p:cNvPr>
          <p:cNvGrpSpPr/>
          <p:nvPr/>
        </p:nvGrpSpPr>
        <p:grpSpPr>
          <a:xfrm>
            <a:off x="1562965" y="3538485"/>
            <a:ext cx="1107284" cy="788274"/>
            <a:chOff x="1271016" y="4735716"/>
            <a:chExt cx="1107284" cy="788274"/>
          </a:xfrm>
        </p:grpSpPr>
        <p:cxnSp>
          <p:nvCxnSpPr>
            <p:cNvPr id="73" name="Straight Connector 72">
              <a:extLst>
                <a:ext uri="{FF2B5EF4-FFF2-40B4-BE49-F238E27FC236}">
                  <a16:creationId xmlns:a16="http://schemas.microsoft.com/office/drawing/2014/main" id="{5D9A67BF-0290-4B95-88D1-9C182739AADB}"/>
                </a:ext>
              </a:extLst>
            </p:cNvPr>
            <p:cNvCxnSpPr/>
            <p:nvPr/>
          </p:nvCxnSpPr>
          <p:spPr>
            <a:xfrm>
              <a:off x="1271016" y="5233638"/>
              <a:ext cx="804672"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5ED2985-F817-44FC-8319-E26869F38EB8}"/>
                </a:ext>
              </a:extLst>
            </p:cNvPr>
            <p:cNvCxnSpPr/>
            <p:nvPr/>
          </p:nvCxnSpPr>
          <p:spPr>
            <a:xfrm>
              <a:off x="1673352" y="5233638"/>
              <a:ext cx="0" cy="290352"/>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75" name="TextBox 74">
              <a:extLst>
                <a:ext uri="{FF2B5EF4-FFF2-40B4-BE49-F238E27FC236}">
                  <a16:creationId xmlns:a16="http://schemas.microsoft.com/office/drawing/2014/main" id="{DF57131D-ED82-4EF8-93BA-6E8DF79EEB97}"/>
                </a:ext>
              </a:extLst>
            </p:cNvPr>
            <p:cNvSpPr txBox="1"/>
            <p:nvPr/>
          </p:nvSpPr>
          <p:spPr>
            <a:xfrm>
              <a:off x="1333235" y="4735716"/>
              <a:ext cx="1045065"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rbel" panose="020B0503020204020204"/>
                  <a:ea typeface="+mn-ea"/>
                  <a:cs typeface="+mn-cs"/>
                </a:rPr>
                <a:t>vcc</a:t>
              </a:r>
            </a:p>
          </p:txBody>
        </p:sp>
      </p:grpSp>
      <p:grpSp>
        <p:nvGrpSpPr>
          <p:cNvPr id="23" name="Group 22">
            <a:extLst>
              <a:ext uri="{FF2B5EF4-FFF2-40B4-BE49-F238E27FC236}">
                <a16:creationId xmlns:a16="http://schemas.microsoft.com/office/drawing/2014/main" id="{269D52CD-17BC-4C73-9C28-7C231ABEC75B}"/>
              </a:ext>
            </a:extLst>
          </p:cNvPr>
          <p:cNvGrpSpPr/>
          <p:nvPr/>
        </p:nvGrpSpPr>
        <p:grpSpPr>
          <a:xfrm rot="16200000">
            <a:off x="1454215" y="4495885"/>
            <a:ext cx="1047709" cy="621286"/>
            <a:chOff x="3279360" y="4791478"/>
            <a:chExt cx="1047709" cy="621286"/>
          </a:xfrm>
        </p:grpSpPr>
        <p:cxnSp>
          <p:nvCxnSpPr>
            <p:cNvPr id="76" name="Straight Connector 75">
              <a:extLst>
                <a:ext uri="{FF2B5EF4-FFF2-40B4-BE49-F238E27FC236}">
                  <a16:creationId xmlns:a16="http://schemas.microsoft.com/office/drawing/2014/main" id="{C199E4C8-9543-421C-910F-50B1A09E82DD}"/>
                </a:ext>
              </a:extLst>
            </p:cNvPr>
            <p:cNvCxnSpPr>
              <a:cxnSpLocks/>
            </p:cNvCxnSpPr>
            <p:nvPr/>
          </p:nvCxnSpPr>
          <p:spPr>
            <a:xfrm rot="5153622" flipV="1">
              <a:off x="3465908" y="4890530"/>
              <a:ext cx="31249" cy="404345"/>
            </a:xfrm>
            <a:prstGeom prst="line">
              <a:avLst/>
            </a:prstGeom>
            <a:ln w="38100"/>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A0C565B-0FC7-472A-B6B7-589101032AA4}"/>
                </a:ext>
              </a:extLst>
            </p:cNvPr>
            <p:cNvCxnSpPr>
              <a:cxnSpLocks/>
            </p:cNvCxnSpPr>
            <p:nvPr/>
          </p:nvCxnSpPr>
          <p:spPr>
            <a:xfrm rot="5400000" flipV="1">
              <a:off x="4166477" y="4928628"/>
              <a:ext cx="0" cy="321184"/>
            </a:xfrm>
            <a:prstGeom prst="line">
              <a:avLst/>
            </a:prstGeom>
            <a:ln w="38100"/>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B14326F-89DD-413B-9216-DF4BDC453D2E}"/>
                </a:ext>
              </a:extLst>
            </p:cNvPr>
            <p:cNvCxnSpPr>
              <a:cxnSpLocks/>
            </p:cNvCxnSpPr>
            <p:nvPr/>
          </p:nvCxnSpPr>
          <p:spPr>
            <a:xfrm rot="21402690" flipV="1">
              <a:off x="3676952" y="4844541"/>
              <a:ext cx="322439" cy="235623"/>
            </a:xfrm>
            <a:prstGeom prst="line">
              <a:avLst/>
            </a:prstGeom>
            <a:ln w="38100"/>
          </p:spPr>
          <p:style>
            <a:lnRef idx="1">
              <a:schemeClr val="dk1"/>
            </a:lnRef>
            <a:fillRef idx="0">
              <a:schemeClr val="dk1"/>
            </a:fillRef>
            <a:effectRef idx="0">
              <a:schemeClr val="dk1"/>
            </a:effectRef>
            <a:fontRef idx="minor">
              <a:schemeClr val="tx1"/>
            </a:fontRef>
          </p:style>
        </p:cxnSp>
        <p:sp>
          <p:nvSpPr>
            <p:cNvPr id="79" name="Arc 78">
              <a:extLst>
                <a:ext uri="{FF2B5EF4-FFF2-40B4-BE49-F238E27FC236}">
                  <a16:creationId xmlns:a16="http://schemas.microsoft.com/office/drawing/2014/main" id="{EAFB98C6-7595-4DCE-997A-C4110F1AABC8}"/>
                </a:ext>
              </a:extLst>
            </p:cNvPr>
            <p:cNvSpPr/>
            <p:nvPr/>
          </p:nvSpPr>
          <p:spPr>
            <a:xfrm rot="21402690">
              <a:off x="3551674" y="4791478"/>
              <a:ext cx="357795" cy="621286"/>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grpSp>
        <p:nvGrpSpPr>
          <p:cNvPr id="80" name="Group 79">
            <a:extLst>
              <a:ext uri="{FF2B5EF4-FFF2-40B4-BE49-F238E27FC236}">
                <a16:creationId xmlns:a16="http://schemas.microsoft.com/office/drawing/2014/main" id="{41A85CF5-E11E-4143-8B7E-09A3051C1130}"/>
              </a:ext>
            </a:extLst>
          </p:cNvPr>
          <p:cNvGrpSpPr/>
          <p:nvPr/>
        </p:nvGrpSpPr>
        <p:grpSpPr>
          <a:xfrm rot="16200000">
            <a:off x="1541918" y="5609695"/>
            <a:ext cx="847406" cy="205350"/>
            <a:chOff x="4611941" y="5259785"/>
            <a:chExt cx="1196557" cy="262456"/>
          </a:xfrm>
        </p:grpSpPr>
        <p:cxnSp>
          <p:nvCxnSpPr>
            <p:cNvPr id="81" name="Straight Connector 80">
              <a:extLst>
                <a:ext uri="{FF2B5EF4-FFF2-40B4-BE49-F238E27FC236}">
                  <a16:creationId xmlns:a16="http://schemas.microsoft.com/office/drawing/2014/main" id="{BF71082F-5934-44F7-BE58-2F44D5FA26F7}"/>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90B74B8A-1201-4CE7-A228-40D531411A00}"/>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221F70EB-052D-43A6-94B4-519B05ED537A}"/>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507F59AF-EFC1-4296-AE6C-B0720DFC8EB6}"/>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5BAF1B4E-D837-4BF6-BD07-03C5D9BC1ED4}"/>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F9279B2D-1CA2-45C1-B618-A75778DE75A4}"/>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76FFA267-7EDE-4E88-B0C7-C297BB59F0E9}"/>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6B220147-CF83-4F4F-8450-2F4C87D90AE4}"/>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89" name="Group 88">
            <a:extLst>
              <a:ext uri="{FF2B5EF4-FFF2-40B4-BE49-F238E27FC236}">
                <a16:creationId xmlns:a16="http://schemas.microsoft.com/office/drawing/2014/main" id="{65A57FF3-096F-49E1-BA85-5B9C33FF9D2E}"/>
              </a:ext>
            </a:extLst>
          </p:cNvPr>
          <p:cNvGrpSpPr/>
          <p:nvPr/>
        </p:nvGrpSpPr>
        <p:grpSpPr>
          <a:xfrm>
            <a:off x="420759" y="1269432"/>
            <a:ext cx="2859362" cy="2002226"/>
            <a:chOff x="2290773" y="2387298"/>
            <a:chExt cx="5308420" cy="3432872"/>
          </a:xfrm>
        </p:grpSpPr>
        <p:grpSp>
          <p:nvGrpSpPr>
            <p:cNvPr id="90" name="Group 89">
              <a:extLst>
                <a:ext uri="{FF2B5EF4-FFF2-40B4-BE49-F238E27FC236}">
                  <a16:creationId xmlns:a16="http://schemas.microsoft.com/office/drawing/2014/main" id="{B402580C-B108-4ADC-89EC-F06D73ED8485}"/>
                </a:ext>
              </a:extLst>
            </p:cNvPr>
            <p:cNvGrpSpPr/>
            <p:nvPr/>
          </p:nvGrpSpPr>
          <p:grpSpPr>
            <a:xfrm rot="16200000" flipH="1">
              <a:off x="2183822" y="3026856"/>
              <a:ext cx="1719285" cy="1505384"/>
              <a:chOff x="4059408" y="3866234"/>
              <a:chExt cx="1150545" cy="1007403"/>
            </a:xfrm>
          </p:grpSpPr>
          <p:grpSp>
            <p:nvGrpSpPr>
              <p:cNvPr id="110" name="Group 109">
                <a:extLst>
                  <a:ext uri="{FF2B5EF4-FFF2-40B4-BE49-F238E27FC236}">
                    <a16:creationId xmlns:a16="http://schemas.microsoft.com/office/drawing/2014/main" id="{8E9B24F7-D0FA-450A-9E0F-976991126E9C}"/>
                  </a:ext>
                </a:extLst>
              </p:cNvPr>
              <p:cNvGrpSpPr/>
              <p:nvPr/>
            </p:nvGrpSpPr>
            <p:grpSpPr>
              <a:xfrm>
                <a:off x="4838369" y="4041648"/>
                <a:ext cx="371584" cy="831989"/>
                <a:chOff x="4838369" y="4041648"/>
                <a:chExt cx="371584" cy="831989"/>
              </a:xfrm>
            </p:grpSpPr>
            <p:cxnSp>
              <p:nvCxnSpPr>
                <p:cNvPr id="112" name="Straight Connector 111">
                  <a:extLst>
                    <a:ext uri="{FF2B5EF4-FFF2-40B4-BE49-F238E27FC236}">
                      <a16:creationId xmlns:a16="http://schemas.microsoft.com/office/drawing/2014/main" id="{F2E610AC-0692-42F5-A6E1-BB450D8C5E54}"/>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BE875462-7F96-439C-BC16-CE8B339EB384}"/>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177DE2F8-D22D-45A6-A3E1-9A2B5055219F}"/>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CC4B36A3-367F-41A0-84D1-637078EE40EB}"/>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111" name="TextBox 110">
                <a:extLst>
                  <a:ext uri="{FF2B5EF4-FFF2-40B4-BE49-F238E27FC236}">
                    <a16:creationId xmlns:a16="http://schemas.microsoft.com/office/drawing/2014/main" id="{B7A7614D-D8E5-4A2E-9901-6E4DB0D9F624}"/>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grpSp>
          <p:nvGrpSpPr>
            <p:cNvPr id="91" name="Group 90">
              <a:extLst>
                <a:ext uri="{FF2B5EF4-FFF2-40B4-BE49-F238E27FC236}">
                  <a16:creationId xmlns:a16="http://schemas.microsoft.com/office/drawing/2014/main" id="{529892BC-4E33-4CE4-9D9F-19112024E002}"/>
                </a:ext>
              </a:extLst>
            </p:cNvPr>
            <p:cNvGrpSpPr/>
            <p:nvPr/>
          </p:nvGrpSpPr>
          <p:grpSpPr>
            <a:xfrm>
              <a:off x="4451406" y="2387298"/>
              <a:ext cx="2316444" cy="1065212"/>
              <a:chOff x="4047214" y="2793636"/>
              <a:chExt cx="1369231" cy="712840"/>
            </a:xfrm>
          </p:grpSpPr>
          <p:grpSp>
            <p:nvGrpSpPr>
              <p:cNvPr id="105" name="Group 104">
                <a:extLst>
                  <a:ext uri="{FF2B5EF4-FFF2-40B4-BE49-F238E27FC236}">
                    <a16:creationId xmlns:a16="http://schemas.microsoft.com/office/drawing/2014/main" id="{B8470A83-40CC-4A49-BB3C-6CB23992ACC5}"/>
                  </a:ext>
                </a:extLst>
              </p:cNvPr>
              <p:cNvGrpSpPr/>
              <p:nvPr/>
            </p:nvGrpSpPr>
            <p:grpSpPr>
              <a:xfrm>
                <a:off x="4047214" y="2854518"/>
                <a:ext cx="1369231" cy="270345"/>
                <a:chOff x="4047214" y="2854518"/>
                <a:chExt cx="1369231" cy="270345"/>
              </a:xfrm>
            </p:grpSpPr>
            <p:cxnSp>
              <p:nvCxnSpPr>
                <p:cNvPr id="107" name="Straight Connector 106">
                  <a:extLst>
                    <a:ext uri="{FF2B5EF4-FFF2-40B4-BE49-F238E27FC236}">
                      <a16:creationId xmlns:a16="http://schemas.microsoft.com/office/drawing/2014/main" id="{675685CB-7D61-47EB-BEB8-86FFD72D4BE9}"/>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E3C613DD-1A89-43CE-8DC6-F2EFBCD3E357}"/>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83E619C9-EA2A-4190-B264-FDEE7146EF3A}"/>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106" name="Arc 105">
                <a:extLst>
                  <a:ext uri="{FF2B5EF4-FFF2-40B4-BE49-F238E27FC236}">
                    <a16:creationId xmlns:a16="http://schemas.microsoft.com/office/drawing/2014/main" id="{A690DE1D-5D99-4175-BEFC-A200C1C7FF4D}"/>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cxnSp>
          <p:nvCxnSpPr>
            <p:cNvPr id="92" name="Connector: Elbow 91">
              <a:extLst>
                <a:ext uri="{FF2B5EF4-FFF2-40B4-BE49-F238E27FC236}">
                  <a16:creationId xmlns:a16="http://schemas.microsoft.com/office/drawing/2014/main" id="{40FEA3AC-9EE3-414E-87E0-916151C2AF03}"/>
                </a:ext>
              </a:extLst>
            </p:cNvPr>
            <p:cNvCxnSpPr>
              <a:cxnSpLocks/>
            </p:cNvCxnSpPr>
            <p:nvPr/>
          </p:nvCxnSpPr>
          <p:spPr>
            <a:xfrm>
              <a:off x="3139359" y="4639192"/>
              <a:ext cx="1845721" cy="1078304"/>
            </a:xfrm>
            <a:prstGeom prst="bentConnector3">
              <a:avLst>
                <a:gd name="adj1" fmla="val 1236"/>
              </a:avLst>
            </a:prstGeom>
            <a:ln w="38100"/>
          </p:spPr>
          <p:style>
            <a:lnRef idx="1">
              <a:schemeClr val="dk1"/>
            </a:lnRef>
            <a:fillRef idx="0">
              <a:schemeClr val="dk1"/>
            </a:fillRef>
            <a:effectRef idx="0">
              <a:schemeClr val="dk1"/>
            </a:effectRef>
            <a:fontRef idx="minor">
              <a:schemeClr val="tx1"/>
            </a:fontRef>
          </p:style>
        </p:cxnSp>
        <p:cxnSp>
          <p:nvCxnSpPr>
            <p:cNvPr id="93" name="Connector: Elbow 92">
              <a:extLst>
                <a:ext uri="{FF2B5EF4-FFF2-40B4-BE49-F238E27FC236}">
                  <a16:creationId xmlns:a16="http://schemas.microsoft.com/office/drawing/2014/main" id="{249C0E3B-D7B8-4B7F-A127-5AB821FD0B29}"/>
                </a:ext>
              </a:extLst>
            </p:cNvPr>
            <p:cNvCxnSpPr/>
            <p:nvPr/>
          </p:nvCxnSpPr>
          <p:spPr>
            <a:xfrm flipV="1">
              <a:off x="3158275" y="2882258"/>
              <a:ext cx="1293131" cy="1194311"/>
            </a:xfrm>
            <a:prstGeom prst="bentConnector3">
              <a:avLst>
                <a:gd name="adj1" fmla="val -376"/>
              </a:avLst>
            </a:prstGeom>
            <a:ln w="38100"/>
          </p:spPr>
          <p:style>
            <a:lnRef idx="1">
              <a:schemeClr val="dk1"/>
            </a:lnRef>
            <a:fillRef idx="0">
              <a:schemeClr val="dk1"/>
            </a:fillRef>
            <a:effectRef idx="0">
              <a:schemeClr val="dk1"/>
            </a:effectRef>
            <a:fontRef idx="minor">
              <a:schemeClr val="tx1"/>
            </a:fontRef>
          </p:style>
        </p:cxnSp>
        <p:cxnSp>
          <p:nvCxnSpPr>
            <p:cNvPr id="94" name="Connector: Elbow 93">
              <a:extLst>
                <a:ext uri="{FF2B5EF4-FFF2-40B4-BE49-F238E27FC236}">
                  <a16:creationId xmlns:a16="http://schemas.microsoft.com/office/drawing/2014/main" id="{3C91A387-C31B-49D8-B737-01579B018E54}"/>
                </a:ext>
              </a:extLst>
            </p:cNvPr>
            <p:cNvCxnSpPr>
              <a:cxnSpLocks/>
            </p:cNvCxnSpPr>
            <p:nvPr/>
          </p:nvCxnSpPr>
          <p:spPr>
            <a:xfrm rot="5400000">
              <a:off x="5258715" y="3377017"/>
              <a:ext cx="2835235" cy="1845721"/>
            </a:xfrm>
            <a:prstGeom prst="bentConnector2">
              <a:avLst/>
            </a:prstGeom>
            <a:ln w="3810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3DFE155B-FFD6-4023-9791-A3D565C86CA0}"/>
                </a:ext>
              </a:extLst>
            </p:cNvPr>
            <p:cNvCxnSpPr/>
            <p:nvPr/>
          </p:nvCxnSpPr>
          <p:spPr>
            <a:xfrm>
              <a:off x="6767850" y="2882258"/>
              <a:ext cx="831342" cy="0"/>
            </a:xfrm>
            <a:prstGeom prst="line">
              <a:avLst/>
            </a:prstGeom>
            <a:ln w="38100"/>
          </p:spPr>
          <p:style>
            <a:lnRef idx="1">
              <a:schemeClr val="dk1"/>
            </a:lnRef>
            <a:fillRef idx="0">
              <a:schemeClr val="dk1"/>
            </a:fillRef>
            <a:effectRef idx="0">
              <a:schemeClr val="dk1"/>
            </a:effectRef>
            <a:fontRef idx="minor">
              <a:schemeClr val="tx1"/>
            </a:fontRef>
          </p:style>
        </p:cxnSp>
        <p:grpSp>
          <p:nvGrpSpPr>
            <p:cNvPr id="96" name="Group 95">
              <a:extLst>
                <a:ext uri="{FF2B5EF4-FFF2-40B4-BE49-F238E27FC236}">
                  <a16:creationId xmlns:a16="http://schemas.microsoft.com/office/drawing/2014/main" id="{CFC7454F-3471-40F6-8C72-CE6EA8980C4F}"/>
                </a:ext>
              </a:extLst>
            </p:cNvPr>
            <p:cNvGrpSpPr/>
            <p:nvPr/>
          </p:nvGrpSpPr>
          <p:grpSpPr>
            <a:xfrm>
              <a:off x="4958681" y="5614820"/>
              <a:ext cx="847406" cy="205350"/>
              <a:chOff x="4611941" y="5259785"/>
              <a:chExt cx="1196557" cy="262456"/>
            </a:xfrm>
          </p:grpSpPr>
          <p:cxnSp>
            <p:nvCxnSpPr>
              <p:cNvPr id="97" name="Straight Connector 96">
                <a:extLst>
                  <a:ext uri="{FF2B5EF4-FFF2-40B4-BE49-F238E27FC236}">
                    <a16:creationId xmlns:a16="http://schemas.microsoft.com/office/drawing/2014/main" id="{BEEC7BFC-CDFE-46E8-9970-38E84CA34E4B}"/>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1E7EF67A-0EEF-47AF-B9F8-1232850C16F9}"/>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61AABC33-9FBC-4B96-8469-05579ED52760}"/>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6A149465-C94A-453F-8097-CA80EC25E571}"/>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BE6B3FAB-A5EE-4C9A-B721-DB05E0A7990F}"/>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F147BAF4-F95A-4999-BD8A-F9F0267B3D43}"/>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9BBEA683-04EC-4BA0-9A75-E048E7F7FAE3}"/>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3AD0AAF4-DBEB-4588-8C17-24B40A4A0C8A}"/>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9329841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مقدار بارالکتریکی عبوری از یک مقطع مدار در واحد زمان</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grpSp>
        <p:nvGrpSpPr>
          <p:cNvPr id="59" name="Group 58">
            <a:extLst>
              <a:ext uri="{FF2B5EF4-FFF2-40B4-BE49-F238E27FC236}">
                <a16:creationId xmlns:a16="http://schemas.microsoft.com/office/drawing/2014/main" id="{2BC44517-86CB-4584-8994-F555768EF008}"/>
              </a:ext>
            </a:extLst>
          </p:cNvPr>
          <p:cNvGrpSpPr/>
          <p:nvPr/>
        </p:nvGrpSpPr>
        <p:grpSpPr>
          <a:xfrm>
            <a:off x="5155286" y="1202277"/>
            <a:ext cx="4424406" cy="1107996"/>
            <a:chOff x="5157216" y="3855200"/>
            <a:chExt cx="4424406" cy="1107996"/>
          </a:xfrm>
        </p:grpSpPr>
        <p:sp>
          <p:nvSpPr>
            <p:cNvPr id="60" name="Cloud 59">
              <a:extLst>
                <a:ext uri="{FF2B5EF4-FFF2-40B4-BE49-F238E27FC236}">
                  <a16:creationId xmlns:a16="http://schemas.microsoft.com/office/drawing/2014/main" id="{F1D5DEEC-C6FE-4347-A500-8041EDCD51DC}"/>
                </a:ext>
              </a:extLst>
            </p:cNvPr>
            <p:cNvSpPr/>
            <p:nvPr/>
          </p:nvSpPr>
          <p:spPr>
            <a:xfrm>
              <a:off x="5157216" y="3855200"/>
              <a:ext cx="4424406" cy="1107996"/>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1" name="Rectangle 60">
              <a:extLst>
                <a:ext uri="{FF2B5EF4-FFF2-40B4-BE49-F238E27FC236}">
                  <a16:creationId xmlns:a16="http://schemas.microsoft.com/office/drawing/2014/main" id="{028CA659-0AA0-42D2-A816-5D07D3B4D02F}"/>
                </a:ext>
              </a:extLst>
            </p:cNvPr>
            <p:cNvSpPr/>
            <p:nvPr/>
          </p:nvSpPr>
          <p:spPr>
            <a:xfrm>
              <a:off x="5586418" y="4070417"/>
              <a:ext cx="3732111" cy="646331"/>
            </a:xfrm>
            <a:prstGeom prst="rect">
              <a:avLst/>
            </a:prstGeom>
            <a:ln>
              <a:no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rPr>
                <a:t>شدت جریان الکتریکی</a:t>
              </a:r>
              <a:endParaRPr kumimoji="0" lang="en-US"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endParaRPr>
            </a:p>
          </p:txBody>
        </p:sp>
      </p:grpSp>
    </p:spTree>
    <p:extLst>
      <p:ext uri="{BB962C8B-B14F-4D97-AF65-F5344CB8AC3E}">
        <p14:creationId xmlns:p14="http://schemas.microsoft.com/office/powerpoint/2010/main" val="108253275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r>
              <a:rPr lang="fa-IR" dirty="0"/>
              <a:t>مقدار بارالکتریکی عبوری از یک مقطع مدار در واحد زمان</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grpSp>
        <p:nvGrpSpPr>
          <p:cNvPr id="59" name="Group 58">
            <a:extLst>
              <a:ext uri="{FF2B5EF4-FFF2-40B4-BE49-F238E27FC236}">
                <a16:creationId xmlns:a16="http://schemas.microsoft.com/office/drawing/2014/main" id="{2BC44517-86CB-4584-8994-F555768EF008}"/>
              </a:ext>
            </a:extLst>
          </p:cNvPr>
          <p:cNvGrpSpPr/>
          <p:nvPr/>
        </p:nvGrpSpPr>
        <p:grpSpPr>
          <a:xfrm>
            <a:off x="5155286" y="1202277"/>
            <a:ext cx="4424406" cy="1107996"/>
            <a:chOff x="5157216" y="3855200"/>
            <a:chExt cx="4424406" cy="1107996"/>
          </a:xfrm>
        </p:grpSpPr>
        <p:sp>
          <p:nvSpPr>
            <p:cNvPr id="60" name="Cloud 59">
              <a:extLst>
                <a:ext uri="{FF2B5EF4-FFF2-40B4-BE49-F238E27FC236}">
                  <a16:creationId xmlns:a16="http://schemas.microsoft.com/office/drawing/2014/main" id="{F1D5DEEC-C6FE-4347-A500-8041EDCD51DC}"/>
                </a:ext>
              </a:extLst>
            </p:cNvPr>
            <p:cNvSpPr/>
            <p:nvPr/>
          </p:nvSpPr>
          <p:spPr>
            <a:xfrm>
              <a:off x="5157216" y="3855200"/>
              <a:ext cx="4424406" cy="1107996"/>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1" name="Rectangle 60">
              <a:extLst>
                <a:ext uri="{FF2B5EF4-FFF2-40B4-BE49-F238E27FC236}">
                  <a16:creationId xmlns:a16="http://schemas.microsoft.com/office/drawing/2014/main" id="{028CA659-0AA0-42D2-A816-5D07D3B4D02F}"/>
                </a:ext>
              </a:extLst>
            </p:cNvPr>
            <p:cNvSpPr/>
            <p:nvPr/>
          </p:nvSpPr>
          <p:spPr>
            <a:xfrm>
              <a:off x="5586418" y="4070417"/>
              <a:ext cx="3732111" cy="646331"/>
            </a:xfrm>
            <a:prstGeom prst="rect">
              <a:avLst/>
            </a:prstGeom>
            <a:ln>
              <a:no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rPr>
                <a:t>شدت جریان الکتریکی</a:t>
              </a:r>
              <a:endParaRPr kumimoji="0" lang="en-US"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endParaRPr>
            </a:p>
          </p:txBody>
        </p:sp>
      </p:grpSp>
      <p:cxnSp>
        <p:nvCxnSpPr>
          <p:cNvPr id="9" name="Straight Connector 8">
            <a:extLst>
              <a:ext uri="{FF2B5EF4-FFF2-40B4-BE49-F238E27FC236}">
                <a16:creationId xmlns:a16="http://schemas.microsoft.com/office/drawing/2014/main" id="{D3612D76-865D-437D-9D5C-934A67D194EE}"/>
              </a:ext>
            </a:extLst>
          </p:cNvPr>
          <p:cNvCxnSpPr>
            <a:cxnSpLocks/>
          </p:cNvCxnSpPr>
          <p:nvPr/>
        </p:nvCxnSpPr>
        <p:spPr>
          <a:xfrm>
            <a:off x="3677994" y="4207111"/>
            <a:ext cx="872091"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FDFDC65C-F3C2-4058-B0B7-BF5FCD5FF8A5}"/>
              </a:ext>
            </a:extLst>
          </p:cNvPr>
          <p:cNvCxnSpPr>
            <a:cxnSpLocks/>
          </p:cNvCxnSpPr>
          <p:nvPr/>
        </p:nvCxnSpPr>
        <p:spPr>
          <a:xfrm>
            <a:off x="4672250" y="5327703"/>
            <a:ext cx="0" cy="73886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CE37CAA4-C16F-4F48-BD0D-7AD7B091C1A2}"/>
              </a:ext>
            </a:extLst>
          </p:cNvPr>
          <p:cNvCxnSpPr>
            <a:cxnSpLocks/>
          </p:cNvCxnSpPr>
          <p:nvPr/>
        </p:nvCxnSpPr>
        <p:spPr>
          <a:xfrm flipH="1">
            <a:off x="3598715" y="6066571"/>
            <a:ext cx="951370" cy="18700"/>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57C3A6D-C0CE-45D6-82BC-D68D5F4C7494}"/>
              </a:ext>
            </a:extLst>
          </p:cNvPr>
          <p:cNvCxnSpPr>
            <a:cxnSpLocks/>
          </p:cNvCxnSpPr>
          <p:nvPr/>
        </p:nvCxnSpPr>
        <p:spPr>
          <a:xfrm>
            <a:off x="1990710" y="4207111"/>
            <a:ext cx="872091"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68A756E0-B654-45E5-91AE-4AB9DCE218D5}"/>
              </a:ext>
            </a:extLst>
          </p:cNvPr>
          <p:cNvCxnSpPr>
            <a:cxnSpLocks/>
          </p:cNvCxnSpPr>
          <p:nvPr/>
        </p:nvCxnSpPr>
        <p:spPr>
          <a:xfrm>
            <a:off x="4663227" y="4316162"/>
            <a:ext cx="0" cy="762641"/>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750143D-5D1A-437A-A7EC-BD3C436F9DB7}"/>
              </a:ext>
            </a:extLst>
          </p:cNvPr>
          <p:cNvCxnSpPr>
            <a:cxnSpLocks/>
          </p:cNvCxnSpPr>
          <p:nvPr/>
        </p:nvCxnSpPr>
        <p:spPr>
          <a:xfrm flipH="1" flipV="1">
            <a:off x="1884621" y="6066571"/>
            <a:ext cx="913791" cy="6556"/>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B79EBC9-0C7D-4913-A770-BD8BEF8E0936}"/>
              </a:ext>
            </a:extLst>
          </p:cNvPr>
          <p:cNvCxnSpPr>
            <a:cxnSpLocks/>
          </p:cNvCxnSpPr>
          <p:nvPr/>
        </p:nvCxnSpPr>
        <p:spPr>
          <a:xfrm flipV="1">
            <a:off x="1747308" y="5277956"/>
            <a:ext cx="0" cy="807316"/>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AA1FF0A-6CF5-4B4B-AA55-26079B60D0DB}"/>
              </a:ext>
            </a:extLst>
          </p:cNvPr>
          <p:cNvCxnSpPr>
            <a:cxnSpLocks/>
          </p:cNvCxnSpPr>
          <p:nvPr/>
        </p:nvCxnSpPr>
        <p:spPr>
          <a:xfrm flipV="1">
            <a:off x="1750991" y="4207111"/>
            <a:ext cx="0" cy="807316"/>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20" name="Group 19">
            <a:extLst>
              <a:ext uri="{FF2B5EF4-FFF2-40B4-BE49-F238E27FC236}">
                <a16:creationId xmlns:a16="http://schemas.microsoft.com/office/drawing/2014/main" id="{E2812C42-03C2-45C6-815C-591CD829A9B9}"/>
              </a:ext>
            </a:extLst>
          </p:cNvPr>
          <p:cNvGrpSpPr/>
          <p:nvPr/>
        </p:nvGrpSpPr>
        <p:grpSpPr>
          <a:xfrm rot="16200000" flipH="1">
            <a:off x="933408" y="4221745"/>
            <a:ext cx="1232746" cy="1079376"/>
            <a:chOff x="4059408" y="3866234"/>
            <a:chExt cx="1150545" cy="1007403"/>
          </a:xfrm>
        </p:grpSpPr>
        <p:grpSp>
          <p:nvGrpSpPr>
            <p:cNvPr id="21" name="Group 20">
              <a:extLst>
                <a:ext uri="{FF2B5EF4-FFF2-40B4-BE49-F238E27FC236}">
                  <a16:creationId xmlns:a16="http://schemas.microsoft.com/office/drawing/2014/main" id="{3378A37A-20EC-44DF-B16F-A65A02EC2152}"/>
                </a:ext>
              </a:extLst>
            </p:cNvPr>
            <p:cNvGrpSpPr/>
            <p:nvPr/>
          </p:nvGrpSpPr>
          <p:grpSpPr>
            <a:xfrm>
              <a:off x="4838369" y="4041648"/>
              <a:ext cx="371584" cy="831989"/>
              <a:chOff x="4838369" y="4041648"/>
              <a:chExt cx="371584" cy="831989"/>
            </a:xfrm>
          </p:grpSpPr>
          <p:cxnSp>
            <p:nvCxnSpPr>
              <p:cNvPr id="23" name="Straight Connector 22">
                <a:extLst>
                  <a:ext uri="{FF2B5EF4-FFF2-40B4-BE49-F238E27FC236}">
                    <a16:creationId xmlns:a16="http://schemas.microsoft.com/office/drawing/2014/main" id="{6545CAE3-747C-48DF-8628-96CD6D6638CE}"/>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3680EFB-DBAF-4846-93D2-9BFD3A36CC66}"/>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8D1E587E-749B-46B4-8C00-3641D357ED0D}"/>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4CE2059-18F1-40F8-9C99-72C7756ED797}"/>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22" name="TextBox 21">
              <a:extLst>
                <a:ext uri="{FF2B5EF4-FFF2-40B4-BE49-F238E27FC236}">
                  <a16:creationId xmlns:a16="http://schemas.microsoft.com/office/drawing/2014/main" id="{2FE44C76-5E93-477E-AF88-E4943555EE24}"/>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grpSp>
        <p:nvGrpSpPr>
          <p:cNvPr id="27" name="Group 26">
            <a:extLst>
              <a:ext uri="{FF2B5EF4-FFF2-40B4-BE49-F238E27FC236}">
                <a16:creationId xmlns:a16="http://schemas.microsoft.com/office/drawing/2014/main" id="{2BB7AB48-D758-4649-BD23-0AD949432A2C}"/>
              </a:ext>
            </a:extLst>
          </p:cNvPr>
          <p:cNvGrpSpPr/>
          <p:nvPr/>
        </p:nvGrpSpPr>
        <p:grpSpPr>
          <a:xfrm>
            <a:off x="2559290" y="3763175"/>
            <a:ext cx="1660915" cy="763769"/>
            <a:chOff x="4047214" y="2793636"/>
            <a:chExt cx="1369231" cy="712840"/>
          </a:xfrm>
        </p:grpSpPr>
        <p:grpSp>
          <p:nvGrpSpPr>
            <p:cNvPr id="28" name="Group 27">
              <a:extLst>
                <a:ext uri="{FF2B5EF4-FFF2-40B4-BE49-F238E27FC236}">
                  <a16:creationId xmlns:a16="http://schemas.microsoft.com/office/drawing/2014/main" id="{D36C1F5D-C8CE-4CFE-B340-00E33B551A9A}"/>
                </a:ext>
              </a:extLst>
            </p:cNvPr>
            <p:cNvGrpSpPr/>
            <p:nvPr/>
          </p:nvGrpSpPr>
          <p:grpSpPr>
            <a:xfrm>
              <a:off x="4047214" y="2854518"/>
              <a:ext cx="1369231" cy="270345"/>
              <a:chOff x="4047214" y="2854518"/>
              <a:chExt cx="1369231" cy="270345"/>
            </a:xfrm>
          </p:grpSpPr>
          <p:cxnSp>
            <p:nvCxnSpPr>
              <p:cNvPr id="30" name="Straight Connector 29">
                <a:extLst>
                  <a:ext uri="{FF2B5EF4-FFF2-40B4-BE49-F238E27FC236}">
                    <a16:creationId xmlns:a16="http://schemas.microsoft.com/office/drawing/2014/main" id="{4218237A-8F2A-4B85-9366-5EB8CEFBB589}"/>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C69C8947-A3FD-4A19-A24C-27BDD9ACA171}"/>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5A875B86-C54C-49CC-833B-A8AD707FCC89}"/>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29" name="Arc 28">
              <a:extLst>
                <a:ext uri="{FF2B5EF4-FFF2-40B4-BE49-F238E27FC236}">
                  <a16:creationId xmlns:a16="http://schemas.microsoft.com/office/drawing/2014/main" id="{500F5CE3-A719-4B7A-93F5-720FC9E64CEA}"/>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cxnSp>
        <p:nvCxnSpPr>
          <p:cNvPr id="33" name="Connector: Elbow 32">
            <a:extLst>
              <a:ext uri="{FF2B5EF4-FFF2-40B4-BE49-F238E27FC236}">
                <a16:creationId xmlns:a16="http://schemas.microsoft.com/office/drawing/2014/main" id="{A587A4FF-F83D-4B21-B3FF-8FB318189035}"/>
              </a:ext>
            </a:extLst>
          </p:cNvPr>
          <p:cNvCxnSpPr>
            <a:cxnSpLocks/>
          </p:cNvCxnSpPr>
          <p:nvPr/>
        </p:nvCxnSpPr>
        <p:spPr>
          <a:xfrm>
            <a:off x="1618538" y="5377807"/>
            <a:ext cx="1323402" cy="773156"/>
          </a:xfrm>
          <a:prstGeom prst="bentConnector3">
            <a:avLst>
              <a:gd name="adj1" fmla="val 1236"/>
            </a:avLst>
          </a:prstGeom>
          <a:ln w="38100"/>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2EB1AC96-1972-4E46-9FB5-68F3CE24292F}"/>
              </a:ext>
            </a:extLst>
          </p:cNvPr>
          <p:cNvCxnSpPr/>
          <p:nvPr/>
        </p:nvCxnSpPr>
        <p:spPr>
          <a:xfrm flipV="1">
            <a:off x="1632101" y="4118067"/>
            <a:ext cx="927189" cy="856334"/>
          </a:xfrm>
          <a:prstGeom prst="bentConnector3">
            <a:avLst>
              <a:gd name="adj1" fmla="val -376"/>
            </a:avLst>
          </a:prstGeom>
          <a:ln w="38100"/>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4D4B32B3-E4F0-4069-AB76-7F305A194492}"/>
              </a:ext>
            </a:extLst>
          </p:cNvPr>
          <p:cNvCxnSpPr>
            <a:cxnSpLocks/>
          </p:cNvCxnSpPr>
          <p:nvPr/>
        </p:nvCxnSpPr>
        <p:spPr>
          <a:xfrm rot="5400000">
            <a:off x="3138139" y="4472814"/>
            <a:ext cx="2032894" cy="1323402"/>
          </a:xfrm>
          <a:prstGeom prst="bentConnector2">
            <a:avLst/>
          </a:prstGeom>
          <a:ln w="3810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957B4AFE-A52D-4C1E-9F81-31C4EFB7C501}"/>
              </a:ext>
            </a:extLst>
          </p:cNvPr>
          <p:cNvCxnSpPr/>
          <p:nvPr/>
        </p:nvCxnSpPr>
        <p:spPr>
          <a:xfrm>
            <a:off x="4220205" y="4118067"/>
            <a:ext cx="596081" cy="0"/>
          </a:xfrm>
          <a:prstGeom prst="line">
            <a:avLst/>
          </a:prstGeom>
          <a:ln w="38100"/>
        </p:spPr>
        <p:style>
          <a:lnRef idx="1">
            <a:schemeClr val="dk1"/>
          </a:lnRef>
          <a:fillRef idx="0">
            <a:schemeClr val="dk1"/>
          </a:fillRef>
          <a:effectRef idx="0">
            <a:schemeClr val="dk1"/>
          </a:effectRef>
          <a:fontRef idx="minor">
            <a:schemeClr val="tx1"/>
          </a:fontRef>
        </p:style>
      </p:cxnSp>
      <p:grpSp>
        <p:nvGrpSpPr>
          <p:cNvPr id="37" name="Group 36">
            <a:extLst>
              <a:ext uri="{FF2B5EF4-FFF2-40B4-BE49-F238E27FC236}">
                <a16:creationId xmlns:a16="http://schemas.microsoft.com/office/drawing/2014/main" id="{840346DC-829F-4C0E-8213-529C9FF14684}"/>
              </a:ext>
            </a:extLst>
          </p:cNvPr>
          <p:cNvGrpSpPr/>
          <p:nvPr/>
        </p:nvGrpSpPr>
        <p:grpSpPr>
          <a:xfrm>
            <a:off x="2903330" y="6073128"/>
            <a:ext cx="607599" cy="147238"/>
            <a:chOff x="4611941" y="5259785"/>
            <a:chExt cx="1196557" cy="262456"/>
          </a:xfrm>
        </p:grpSpPr>
        <p:cxnSp>
          <p:nvCxnSpPr>
            <p:cNvPr id="38" name="Straight Connector 37">
              <a:extLst>
                <a:ext uri="{FF2B5EF4-FFF2-40B4-BE49-F238E27FC236}">
                  <a16:creationId xmlns:a16="http://schemas.microsoft.com/office/drawing/2014/main" id="{9B7332C7-0380-4AA9-8500-2B7B23F0DDDF}"/>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83B931A-AC94-459D-A1C5-900EADFE7121}"/>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89A9E810-0757-4E4C-8FD0-F1ECA40DD46F}"/>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4C817B3-7B3D-4E95-96EE-756EF010C98A}"/>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35DD320-8996-4EC4-8F52-0AFEDED90C9C}"/>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4D7E6CA-8F47-45F0-9AC1-92C3F2C3D3D7}"/>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89A24CC2-0A85-45D1-97E8-150017741FE1}"/>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AF09B26-7F66-44E8-98AF-1859F4E2C3B0}"/>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1638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مقدار بارالکتریکی عبوری از یک مقطع مدار در واحد زمان</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grpSp>
        <p:nvGrpSpPr>
          <p:cNvPr id="59" name="Group 58">
            <a:extLst>
              <a:ext uri="{FF2B5EF4-FFF2-40B4-BE49-F238E27FC236}">
                <a16:creationId xmlns:a16="http://schemas.microsoft.com/office/drawing/2014/main" id="{2BC44517-86CB-4584-8994-F555768EF008}"/>
              </a:ext>
            </a:extLst>
          </p:cNvPr>
          <p:cNvGrpSpPr/>
          <p:nvPr/>
        </p:nvGrpSpPr>
        <p:grpSpPr>
          <a:xfrm>
            <a:off x="5155286" y="1202277"/>
            <a:ext cx="4424406" cy="1107996"/>
            <a:chOff x="5157216" y="3855200"/>
            <a:chExt cx="4424406" cy="1107996"/>
          </a:xfrm>
        </p:grpSpPr>
        <p:sp>
          <p:nvSpPr>
            <p:cNvPr id="60" name="Cloud 59">
              <a:extLst>
                <a:ext uri="{FF2B5EF4-FFF2-40B4-BE49-F238E27FC236}">
                  <a16:creationId xmlns:a16="http://schemas.microsoft.com/office/drawing/2014/main" id="{F1D5DEEC-C6FE-4347-A500-8041EDCD51DC}"/>
                </a:ext>
              </a:extLst>
            </p:cNvPr>
            <p:cNvSpPr/>
            <p:nvPr/>
          </p:nvSpPr>
          <p:spPr>
            <a:xfrm>
              <a:off x="5157216" y="3855200"/>
              <a:ext cx="4424406" cy="1107996"/>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1" name="Rectangle 60">
              <a:extLst>
                <a:ext uri="{FF2B5EF4-FFF2-40B4-BE49-F238E27FC236}">
                  <a16:creationId xmlns:a16="http://schemas.microsoft.com/office/drawing/2014/main" id="{028CA659-0AA0-42D2-A816-5D07D3B4D02F}"/>
                </a:ext>
              </a:extLst>
            </p:cNvPr>
            <p:cNvSpPr/>
            <p:nvPr/>
          </p:nvSpPr>
          <p:spPr>
            <a:xfrm>
              <a:off x="5586418" y="4070417"/>
              <a:ext cx="3732111" cy="646331"/>
            </a:xfrm>
            <a:prstGeom prst="rect">
              <a:avLst/>
            </a:prstGeom>
            <a:ln>
              <a:no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rPr>
                <a:t>شدت جریان الکتریکی</a:t>
              </a:r>
              <a:endParaRPr kumimoji="0" lang="en-US"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endParaRPr>
            </a:p>
          </p:txBody>
        </p:sp>
      </p:grpSp>
      <p:cxnSp>
        <p:nvCxnSpPr>
          <p:cNvPr id="46" name="Straight Connector 45">
            <a:extLst>
              <a:ext uri="{FF2B5EF4-FFF2-40B4-BE49-F238E27FC236}">
                <a16:creationId xmlns:a16="http://schemas.microsoft.com/office/drawing/2014/main" id="{CFB3BE31-8C29-446A-B2AB-1D3B5258830C}"/>
              </a:ext>
            </a:extLst>
          </p:cNvPr>
          <p:cNvCxnSpPr>
            <a:cxnSpLocks/>
          </p:cNvCxnSpPr>
          <p:nvPr/>
        </p:nvCxnSpPr>
        <p:spPr>
          <a:xfrm>
            <a:off x="3677994" y="4207111"/>
            <a:ext cx="872091"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E6F6EC76-A08C-4E42-90D0-A30B0A1827E2}"/>
              </a:ext>
            </a:extLst>
          </p:cNvPr>
          <p:cNvCxnSpPr>
            <a:cxnSpLocks/>
          </p:cNvCxnSpPr>
          <p:nvPr/>
        </p:nvCxnSpPr>
        <p:spPr>
          <a:xfrm>
            <a:off x="4672250" y="5327703"/>
            <a:ext cx="0" cy="73886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BC893E58-CBA9-4A1A-A625-49546F52891D}"/>
              </a:ext>
            </a:extLst>
          </p:cNvPr>
          <p:cNvCxnSpPr>
            <a:cxnSpLocks/>
          </p:cNvCxnSpPr>
          <p:nvPr/>
        </p:nvCxnSpPr>
        <p:spPr>
          <a:xfrm flipH="1">
            <a:off x="3598715" y="6066571"/>
            <a:ext cx="951370" cy="18700"/>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3579CDF-942C-446B-8E4E-46A0AC8E352A}"/>
              </a:ext>
            </a:extLst>
          </p:cNvPr>
          <p:cNvCxnSpPr>
            <a:cxnSpLocks/>
          </p:cNvCxnSpPr>
          <p:nvPr/>
        </p:nvCxnSpPr>
        <p:spPr>
          <a:xfrm>
            <a:off x="1990710" y="4207111"/>
            <a:ext cx="872091"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C72B5B33-6B8B-449E-AF27-C48844708F97}"/>
              </a:ext>
            </a:extLst>
          </p:cNvPr>
          <p:cNvCxnSpPr>
            <a:cxnSpLocks/>
          </p:cNvCxnSpPr>
          <p:nvPr/>
        </p:nvCxnSpPr>
        <p:spPr>
          <a:xfrm>
            <a:off x="4663227" y="4316162"/>
            <a:ext cx="0" cy="762641"/>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EA0B5BBC-ACC2-4FF8-AAEB-B0247A6295BA}"/>
              </a:ext>
            </a:extLst>
          </p:cNvPr>
          <p:cNvCxnSpPr>
            <a:cxnSpLocks/>
          </p:cNvCxnSpPr>
          <p:nvPr/>
        </p:nvCxnSpPr>
        <p:spPr>
          <a:xfrm flipH="1" flipV="1">
            <a:off x="1884621" y="6066571"/>
            <a:ext cx="913791" cy="6556"/>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A04BBA5-6952-45EF-BF7F-EB2769AB3525}"/>
              </a:ext>
            </a:extLst>
          </p:cNvPr>
          <p:cNvCxnSpPr>
            <a:cxnSpLocks/>
          </p:cNvCxnSpPr>
          <p:nvPr/>
        </p:nvCxnSpPr>
        <p:spPr>
          <a:xfrm flipV="1">
            <a:off x="1747308" y="5277956"/>
            <a:ext cx="0" cy="807316"/>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5AB256BB-CDFB-4788-9478-2794C383E428}"/>
              </a:ext>
            </a:extLst>
          </p:cNvPr>
          <p:cNvCxnSpPr>
            <a:cxnSpLocks/>
          </p:cNvCxnSpPr>
          <p:nvPr/>
        </p:nvCxnSpPr>
        <p:spPr>
          <a:xfrm flipV="1">
            <a:off x="1750991" y="4207111"/>
            <a:ext cx="0" cy="807316"/>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FFFAB625-5818-40D2-B488-8ED1E6AF8975}"/>
              </a:ext>
            </a:extLst>
          </p:cNvPr>
          <p:cNvGrpSpPr/>
          <p:nvPr/>
        </p:nvGrpSpPr>
        <p:grpSpPr>
          <a:xfrm>
            <a:off x="2559290" y="3763175"/>
            <a:ext cx="1660915" cy="763769"/>
            <a:chOff x="4047214" y="2793636"/>
            <a:chExt cx="1369231" cy="712840"/>
          </a:xfrm>
        </p:grpSpPr>
        <p:grpSp>
          <p:nvGrpSpPr>
            <p:cNvPr id="55" name="Group 54">
              <a:extLst>
                <a:ext uri="{FF2B5EF4-FFF2-40B4-BE49-F238E27FC236}">
                  <a16:creationId xmlns:a16="http://schemas.microsoft.com/office/drawing/2014/main" id="{B2554413-23FD-496C-998E-80A1FE62F3EF}"/>
                </a:ext>
              </a:extLst>
            </p:cNvPr>
            <p:cNvGrpSpPr/>
            <p:nvPr/>
          </p:nvGrpSpPr>
          <p:grpSpPr>
            <a:xfrm>
              <a:off x="4047214" y="2854518"/>
              <a:ext cx="1369231" cy="270345"/>
              <a:chOff x="4047214" y="2854518"/>
              <a:chExt cx="1369231" cy="270345"/>
            </a:xfrm>
          </p:grpSpPr>
          <p:cxnSp>
            <p:nvCxnSpPr>
              <p:cNvPr id="57" name="Straight Connector 56">
                <a:extLst>
                  <a:ext uri="{FF2B5EF4-FFF2-40B4-BE49-F238E27FC236}">
                    <a16:creationId xmlns:a16="http://schemas.microsoft.com/office/drawing/2014/main" id="{0B90B976-6CD4-4495-9D46-7FE82E1E2BA0}"/>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F2A2D5F-1F93-4141-819E-FB24E9C9BD08}"/>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8C6A513-8872-4763-B9F4-5427B745B13E}"/>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56" name="Arc 55">
              <a:extLst>
                <a:ext uri="{FF2B5EF4-FFF2-40B4-BE49-F238E27FC236}">
                  <a16:creationId xmlns:a16="http://schemas.microsoft.com/office/drawing/2014/main" id="{2BB5A4AC-97B3-42DE-BB04-303713BDB301}"/>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cxnSp>
        <p:nvCxnSpPr>
          <p:cNvPr id="63" name="Connector: Elbow 62">
            <a:extLst>
              <a:ext uri="{FF2B5EF4-FFF2-40B4-BE49-F238E27FC236}">
                <a16:creationId xmlns:a16="http://schemas.microsoft.com/office/drawing/2014/main" id="{1986FA77-234D-4B27-A465-8F695AF29EA7}"/>
              </a:ext>
            </a:extLst>
          </p:cNvPr>
          <p:cNvCxnSpPr>
            <a:cxnSpLocks/>
          </p:cNvCxnSpPr>
          <p:nvPr/>
        </p:nvCxnSpPr>
        <p:spPr>
          <a:xfrm>
            <a:off x="1618538" y="5377807"/>
            <a:ext cx="1323402" cy="773156"/>
          </a:xfrm>
          <a:prstGeom prst="bentConnector3">
            <a:avLst>
              <a:gd name="adj1" fmla="val 1236"/>
            </a:avLst>
          </a:prstGeom>
          <a:ln w="38100"/>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E60D47E3-500F-4529-8155-D8A3B3E112CA}"/>
              </a:ext>
            </a:extLst>
          </p:cNvPr>
          <p:cNvCxnSpPr/>
          <p:nvPr/>
        </p:nvCxnSpPr>
        <p:spPr>
          <a:xfrm flipV="1">
            <a:off x="1632101" y="4118067"/>
            <a:ext cx="927189" cy="856334"/>
          </a:xfrm>
          <a:prstGeom prst="bentConnector3">
            <a:avLst>
              <a:gd name="adj1" fmla="val -376"/>
            </a:avLst>
          </a:prstGeom>
          <a:ln w="38100"/>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602C4C88-9FD6-4DC1-8A7C-04C091453C9E}"/>
              </a:ext>
            </a:extLst>
          </p:cNvPr>
          <p:cNvCxnSpPr>
            <a:cxnSpLocks/>
          </p:cNvCxnSpPr>
          <p:nvPr/>
        </p:nvCxnSpPr>
        <p:spPr>
          <a:xfrm rot="5400000">
            <a:off x="3138139" y="4472814"/>
            <a:ext cx="2032894" cy="1323402"/>
          </a:xfrm>
          <a:prstGeom prst="bentConnector2">
            <a:avLst/>
          </a:prstGeom>
          <a:ln w="38100"/>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86A6977B-979F-4BA3-A405-2343FA711FFD}"/>
              </a:ext>
            </a:extLst>
          </p:cNvPr>
          <p:cNvCxnSpPr/>
          <p:nvPr/>
        </p:nvCxnSpPr>
        <p:spPr>
          <a:xfrm>
            <a:off x="4220205" y="4118067"/>
            <a:ext cx="596081" cy="0"/>
          </a:xfrm>
          <a:prstGeom prst="line">
            <a:avLst/>
          </a:prstGeom>
          <a:ln w="38100"/>
        </p:spPr>
        <p:style>
          <a:lnRef idx="1">
            <a:schemeClr val="dk1"/>
          </a:lnRef>
          <a:fillRef idx="0">
            <a:schemeClr val="dk1"/>
          </a:fillRef>
          <a:effectRef idx="0">
            <a:schemeClr val="dk1"/>
          </a:effectRef>
          <a:fontRef idx="minor">
            <a:schemeClr val="tx1"/>
          </a:fontRef>
        </p:style>
      </p:cxnSp>
      <p:grpSp>
        <p:nvGrpSpPr>
          <p:cNvPr id="67" name="Group 66">
            <a:extLst>
              <a:ext uri="{FF2B5EF4-FFF2-40B4-BE49-F238E27FC236}">
                <a16:creationId xmlns:a16="http://schemas.microsoft.com/office/drawing/2014/main" id="{A0EE7900-5D1D-486B-AD73-220A6578AC6F}"/>
              </a:ext>
            </a:extLst>
          </p:cNvPr>
          <p:cNvGrpSpPr/>
          <p:nvPr/>
        </p:nvGrpSpPr>
        <p:grpSpPr>
          <a:xfrm>
            <a:off x="2903330" y="6073128"/>
            <a:ext cx="607599" cy="147238"/>
            <a:chOff x="4611941" y="5259785"/>
            <a:chExt cx="1196557" cy="262456"/>
          </a:xfrm>
        </p:grpSpPr>
        <p:cxnSp>
          <p:nvCxnSpPr>
            <p:cNvPr id="68" name="Straight Connector 67">
              <a:extLst>
                <a:ext uri="{FF2B5EF4-FFF2-40B4-BE49-F238E27FC236}">
                  <a16:creationId xmlns:a16="http://schemas.microsoft.com/office/drawing/2014/main" id="{B61C99A6-D4D8-48A3-8ED3-A7158AE657CB}"/>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5FC608B7-1426-4570-807C-05E3D98ECB2E}"/>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6F91AB9E-C1C6-491D-8D28-17C6CE82505B}"/>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C4B97F7-C2B1-4701-B037-EA18AB265649}"/>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3682274-E731-4FAF-B8A5-F69CD3B1EA16}"/>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6C84F08-C02E-4D1F-A6F3-3E3ECA21E3D9}"/>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DF3F3AF-BB0F-4861-97B1-F019EC727A74}"/>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9C2D854D-80F7-4713-AC6A-4EA009A99983}"/>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76" name="Group 75">
            <a:extLst>
              <a:ext uri="{FF2B5EF4-FFF2-40B4-BE49-F238E27FC236}">
                <a16:creationId xmlns:a16="http://schemas.microsoft.com/office/drawing/2014/main" id="{7D5C4327-0B15-44C4-9F93-52919EA90337}"/>
              </a:ext>
            </a:extLst>
          </p:cNvPr>
          <p:cNvGrpSpPr/>
          <p:nvPr/>
        </p:nvGrpSpPr>
        <p:grpSpPr>
          <a:xfrm rot="16200000" flipH="1">
            <a:off x="933408" y="4221745"/>
            <a:ext cx="1232746" cy="1079376"/>
            <a:chOff x="4059408" y="3866234"/>
            <a:chExt cx="1150545" cy="1007403"/>
          </a:xfrm>
        </p:grpSpPr>
        <p:grpSp>
          <p:nvGrpSpPr>
            <p:cNvPr id="77" name="Group 76">
              <a:extLst>
                <a:ext uri="{FF2B5EF4-FFF2-40B4-BE49-F238E27FC236}">
                  <a16:creationId xmlns:a16="http://schemas.microsoft.com/office/drawing/2014/main" id="{96E4C3E7-03B1-4C9D-B747-D9491B4E0471}"/>
                </a:ext>
              </a:extLst>
            </p:cNvPr>
            <p:cNvGrpSpPr/>
            <p:nvPr/>
          </p:nvGrpSpPr>
          <p:grpSpPr>
            <a:xfrm>
              <a:off x="4838369" y="4041648"/>
              <a:ext cx="371584" cy="831989"/>
              <a:chOff x="4838369" y="4041648"/>
              <a:chExt cx="371584" cy="831989"/>
            </a:xfrm>
          </p:grpSpPr>
          <p:cxnSp>
            <p:nvCxnSpPr>
              <p:cNvPr id="79" name="Straight Connector 78">
                <a:extLst>
                  <a:ext uri="{FF2B5EF4-FFF2-40B4-BE49-F238E27FC236}">
                    <a16:creationId xmlns:a16="http://schemas.microsoft.com/office/drawing/2014/main" id="{1AB58CE6-5C82-41A0-893F-CF4C39A35E40}"/>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EC847A3E-18BA-4329-AF61-FC7B4AF8680E}"/>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032A23BF-239C-4950-ABDA-8D679A38D29A}"/>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D44A4C1-F139-48F6-AB88-2C632E9062AC}"/>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78" name="TextBox 77">
              <a:extLst>
                <a:ext uri="{FF2B5EF4-FFF2-40B4-BE49-F238E27FC236}">
                  <a16:creationId xmlns:a16="http://schemas.microsoft.com/office/drawing/2014/main" id="{6FC1323C-112E-45B6-829F-1F28E374E04F}"/>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sp>
        <p:nvSpPr>
          <p:cNvPr id="3" name="Oval 2">
            <a:extLst>
              <a:ext uri="{FF2B5EF4-FFF2-40B4-BE49-F238E27FC236}">
                <a16:creationId xmlns:a16="http://schemas.microsoft.com/office/drawing/2014/main" id="{EC68F723-8665-4A3C-857B-6D8DE7D25533}"/>
              </a:ext>
            </a:extLst>
          </p:cNvPr>
          <p:cNvSpPr/>
          <p:nvPr/>
        </p:nvSpPr>
        <p:spPr>
          <a:xfrm rot="16200000">
            <a:off x="3785683" y="6003563"/>
            <a:ext cx="664071" cy="204029"/>
          </a:xfrm>
          <a:prstGeom prst="ellipse">
            <a:avLst/>
          </a:prstGeom>
          <a:noFill/>
          <a:ln w="38100" cap="flat" cmpd="sng" algn="ctr">
            <a:solidFill>
              <a:srgbClr val="CC0099"/>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0624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مقدار بارالکتریکی عبوری از یک مقطع مدار در واحد زمان</a:t>
            </a:r>
          </a:p>
          <a:p>
            <a:pPr>
              <a:buFont typeface="Wingdings" panose="05000000000000000000" pitchFamily="2" charset="2"/>
              <a:buChar char="§"/>
            </a:pPr>
            <a:r>
              <a:rPr lang="fa-IR" dirty="0"/>
              <a:t>نماد: </a:t>
            </a:r>
            <a:r>
              <a:rPr lang="en-US" dirty="0">
                <a:latin typeface="Adobe Garamond Pro Bold" panose="02020702060506020403" pitchFamily="18" charset="0"/>
              </a:rPr>
              <a:t>I</a:t>
            </a:r>
            <a:endParaRPr lang="fa-IR" dirty="0">
              <a:latin typeface="Adobe Garamond Pro Bold" panose="02020702060506020403" pitchFamily="18" charset="0"/>
            </a:endParaRPr>
          </a:p>
          <a:p>
            <a:pPr>
              <a:buFont typeface="Wingdings" panose="05000000000000000000" pitchFamily="2" charset="2"/>
              <a:buChar char="§"/>
            </a:pPr>
            <a:r>
              <a:rPr lang="fa-IR" dirty="0"/>
              <a:t>یکا: آمپر </a:t>
            </a:r>
            <a:r>
              <a:rPr lang="en-US" dirty="0"/>
              <a:t>[A]</a:t>
            </a:r>
            <a:endParaRPr lang="fa-IR" dirty="0"/>
          </a:p>
          <a:p>
            <a:pPr>
              <a:buFont typeface="Wingdings" panose="05000000000000000000" pitchFamily="2" charset="2"/>
              <a:buChar char="§"/>
            </a:pPr>
            <a:r>
              <a:rPr lang="fa-IR" dirty="0"/>
              <a:t>شماتیک مداری:</a:t>
            </a:r>
          </a:p>
          <a:p>
            <a:pPr marL="45720" indent="0">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grpSp>
        <p:nvGrpSpPr>
          <p:cNvPr id="59" name="Group 58">
            <a:extLst>
              <a:ext uri="{FF2B5EF4-FFF2-40B4-BE49-F238E27FC236}">
                <a16:creationId xmlns:a16="http://schemas.microsoft.com/office/drawing/2014/main" id="{2BC44517-86CB-4584-8994-F555768EF008}"/>
              </a:ext>
            </a:extLst>
          </p:cNvPr>
          <p:cNvGrpSpPr/>
          <p:nvPr/>
        </p:nvGrpSpPr>
        <p:grpSpPr>
          <a:xfrm>
            <a:off x="5155286" y="1202277"/>
            <a:ext cx="4424406" cy="1107996"/>
            <a:chOff x="5157216" y="3855200"/>
            <a:chExt cx="4424406" cy="1107996"/>
          </a:xfrm>
        </p:grpSpPr>
        <p:sp>
          <p:nvSpPr>
            <p:cNvPr id="60" name="Cloud 59">
              <a:extLst>
                <a:ext uri="{FF2B5EF4-FFF2-40B4-BE49-F238E27FC236}">
                  <a16:creationId xmlns:a16="http://schemas.microsoft.com/office/drawing/2014/main" id="{F1D5DEEC-C6FE-4347-A500-8041EDCD51DC}"/>
                </a:ext>
              </a:extLst>
            </p:cNvPr>
            <p:cNvSpPr/>
            <p:nvPr/>
          </p:nvSpPr>
          <p:spPr>
            <a:xfrm>
              <a:off x="5157216" y="3855200"/>
              <a:ext cx="4424406" cy="1107996"/>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1" name="Rectangle 60">
              <a:extLst>
                <a:ext uri="{FF2B5EF4-FFF2-40B4-BE49-F238E27FC236}">
                  <a16:creationId xmlns:a16="http://schemas.microsoft.com/office/drawing/2014/main" id="{028CA659-0AA0-42D2-A816-5D07D3B4D02F}"/>
                </a:ext>
              </a:extLst>
            </p:cNvPr>
            <p:cNvSpPr/>
            <p:nvPr/>
          </p:nvSpPr>
          <p:spPr>
            <a:xfrm>
              <a:off x="5586418" y="4070417"/>
              <a:ext cx="3732111" cy="646331"/>
            </a:xfrm>
            <a:prstGeom prst="rect">
              <a:avLst/>
            </a:prstGeom>
            <a:ln>
              <a:no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rPr>
                <a:t>شدت جریان الکتریکی</a:t>
              </a:r>
              <a:endParaRPr kumimoji="0" lang="en-US"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endParaRPr>
            </a:p>
          </p:txBody>
        </p:sp>
      </p:grpSp>
      <p:cxnSp>
        <p:nvCxnSpPr>
          <p:cNvPr id="35" name="Straight Connector 34">
            <a:extLst>
              <a:ext uri="{FF2B5EF4-FFF2-40B4-BE49-F238E27FC236}">
                <a16:creationId xmlns:a16="http://schemas.microsoft.com/office/drawing/2014/main" id="{88E81DFF-8735-4F46-A01C-45029194BBC4}"/>
              </a:ext>
            </a:extLst>
          </p:cNvPr>
          <p:cNvCxnSpPr>
            <a:cxnSpLocks/>
          </p:cNvCxnSpPr>
          <p:nvPr/>
        </p:nvCxnSpPr>
        <p:spPr>
          <a:xfrm>
            <a:off x="3677994" y="4207111"/>
            <a:ext cx="872091"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1FDE9A2-925A-41B2-A11A-DC3ED2316D2E}"/>
              </a:ext>
            </a:extLst>
          </p:cNvPr>
          <p:cNvCxnSpPr>
            <a:cxnSpLocks/>
          </p:cNvCxnSpPr>
          <p:nvPr/>
        </p:nvCxnSpPr>
        <p:spPr>
          <a:xfrm>
            <a:off x="4672250" y="5327703"/>
            <a:ext cx="0" cy="73886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6058F07B-C2E0-4E9B-888A-0698F8CC470F}"/>
              </a:ext>
            </a:extLst>
          </p:cNvPr>
          <p:cNvCxnSpPr>
            <a:cxnSpLocks/>
          </p:cNvCxnSpPr>
          <p:nvPr/>
        </p:nvCxnSpPr>
        <p:spPr>
          <a:xfrm flipH="1">
            <a:off x="3598715" y="6066571"/>
            <a:ext cx="951370" cy="18700"/>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9A8ABDCA-697C-4FDC-99F6-C7FE88E78C80}"/>
              </a:ext>
            </a:extLst>
          </p:cNvPr>
          <p:cNvCxnSpPr>
            <a:cxnSpLocks/>
          </p:cNvCxnSpPr>
          <p:nvPr/>
        </p:nvCxnSpPr>
        <p:spPr>
          <a:xfrm>
            <a:off x="1990710" y="4207111"/>
            <a:ext cx="872091"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39DF547-31B7-41E7-B5FE-72AAD2DE9525}"/>
              </a:ext>
            </a:extLst>
          </p:cNvPr>
          <p:cNvCxnSpPr>
            <a:cxnSpLocks/>
          </p:cNvCxnSpPr>
          <p:nvPr/>
        </p:nvCxnSpPr>
        <p:spPr>
          <a:xfrm>
            <a:off x="4663227" y="4316162"/>
            <a:ext cx="0" cy="762641"/>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D51F6BDA-86BA-461F-A365-A3866A86BD1C}"/>
              </a:ext>
            </a:extLst>
          </p:cNvPr>
          <p:cNvCxnSpPr>
            <a:cxnSpLocks/>
          </p:cNvCxnSpPr>
          <p:nvPr/>
        </p:nvCxnSpPr>
        <p:spPr>
          <a:xfrm flipH="1" flipV="1">
            <a:off x="1884621" y="6066571"/>
            <a:ext cx="913791" cy="6556"/>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997675A-9AF0-4FE3-BD9B-C3FFB5A0280F}"/>
              </a:ext>
            </a:extLst>
          </p:cNvPr>
          <p:cNvCxnSpPr>
            <a:cxnSpLocks/>
          </p:cNvCxnSpPr>
          <p:nvPr/>
        </p:nvCxnSpPr>
        <p:spPr>
          <a:xfrm flipV="1">
            <a:off x="1747308" y="5277956"/>
            <a:ext cx="0" cy="807316"/>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9347CC6-07A6-4933-879D-9C4AA62E7F59}"/>
              </a:ext>
            </a:extLst>
          </p:cNvPr>
          <p:cNvCxnSpPr>
            <a:cxnSpLocks/>
          </p:cNvCxnSpPr>
          <p:nvPr/>
        </p:nvCxnSpPr>
        <p:spPr>
          <a:xfrm flipV="1">
            <a:off x="1750991" y="4207111"/>
            <a:ext cx="0" cy="807316"/>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43" name="Group 42">
            <a:extLst>
              <a:ext uri="{FF2B5EF4-FFF2-40B4-BE49-F238E27FC236}">
                <a16:creationId xmlns:a16="http://schemas.microsoft.com/office/drawing/2014/main" id="{212BE944-3F3D-4963-A2F4-539C35C405AE}"/>
              </a:ext>
            </a:extLst>
          </p:cNvPr>
          <p:cNvGrpSpPr/>
          <p:nvPr/>
        </p:nvGrpSpPr>
        <p:grpSpPr>
          <a:xfrm>
            <a:off x="2559290" y="3763175"/>
            <a:ext cx="1660915" cy="763769"/>
            <a:chOff x="4047214" y="2793636"/>
            <a:chExt cx="1369231" cy="712840"/>
          </a:xfrm>
        </p:grpSpPr>
        <p:grpSp>
          <p:nvGrpSpPr>
            <p:cNvPr id="44" name="Group 43">
              <a:extLst>
                <a:ext uri="{FF2B5EF4-FFF2-40B4-BE49-F238E27FC236}">
                  <a16:creationId xmlns:a16="http://schemas.microsoft.com/office/drawing/2014/main" id="{0012F5AA-2D8D-48CB-BE1C-CAFEE39618A3}"/>
                </a:ext>
              </a:extLst>
            </p:cNvPr>
            <p:cNvGrpSpPr/>
            <p:nvPr/>
          </p:nvGrpSpPr>
          <p:grpSpPr>
            <a:xfrm>
              <a:off x="4047214" y="2854518"/>
              <a:ext cx="1369231" cy="270345"/>
              <a:chOff x="4047214" y="2854518"/>
              <a:chExt cx="1369231" cy="270345"/>
            </a:xfrm>
          </p:grpSpPr>
          <p:cxnSp>
            <p:nvCxnSpPr>
              <p:cNvPr id="46" name="Straight Connector 45">
                <a:extLst>
                  <a:ext uri="{FF2B5EF4-FFF2-40B4-BE49-F238E27FC236}">
                    <a16:creationId xmlns:a16="http://schemas.microsoft.com/office/drawing/2014/main" id="{B0CB5DCE-E7DB-4FE3-934B-4F703074CE1D}"/>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04480308-C44D-4B4C-82BE-A177C2FD3160}"/>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D941B1F1-BCA4-4402-A4F2-9C0131CB3A40}"/>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45" name="Arc 44">
              <a:extLst>
                <a:ext uri="{FF2B5EF4-FFF2-40B4-BE49-F238E27FC236}">
                  <a16:creationId xmlns:a16="http://schemas.microsoft.com/office/drawing/2014/main" id="{032715DE-4346-4E46-87DD-FD39BE88C1C8}"/>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cxnSp>
        <p:nvCxnSpPr>
          <p:cNvPr id="49" name="Connector: Elbow 48">
            <a:extLst>
              <a:ext uri="{FF2B5EF4-FFF2-40B4-BE49-F238E27FC236}">
                <a16:creationId xmlns:a16="http://schemas.microsoft.com/office/drawing/2014/main" id="{1625D206-AA54-48E5-8B45-47D79DCB0CCB}"/>
              </a:ext>
            </a:extLst>
          </p:cNvPr>
          <p:cNvCxnSpPr>
            <a:cxnSpLocks/>
          </p:cNvCxnSpPr>
          <p:nvPr/>
        </p:nvCxnSpPr>
        <p:spPr>
          <a:xfrm>
            <a:off x="1618538" y="5377807"/>
            <a:ext cx="1323402" cy="773156"/>
          </a:xfrm>
          <a:prstGeom prst="bentConnector3">
            <a:avLst>
              <a:gd name="adj1" fmla="val 1236"/>
            </a:avLst>
          </a:prstGeom>
          <a:ln w="38100"/>
        </p:spPr>
        <p:style>
          <a:lnRef idx="1">
            <a:schemeClr val="dk1"/>
          </a:lnRef>
          <a:fillRef idx="0">
            <a:schemeClr val="dk1"/>
          </a:fillRef>
          <a:effectRef idx="0">
            <a:schemeClr val="dk1"/>
          </a:effectRef>
          <a:fontRef idx="minor">
            <a:schemeClr val="tx1"/>
          </a:fontRef>
        </p:style>
      </p:cxnSp>
      <p:cxnSp>
        <p:nvCxnSpPr>
          <p:cNvPr id="50" name="Connector: Elbow 49">
            <a:extLst>
              <a:ext uri="{FF2B5EF4-FFF2-40B4-BE49-F238E27FC236}">
                <a16:creationId xmlns:a16="http://schemas.microsoft.com/office/drawing/2014/main" id="{8A15FA68-D143-4B39-B3A9-38DC9FE4950A}"/>
              </a:ext>
            </a:extLst>
          </p:cNvPr>
          <p:cNvCxnSpPr/>
          <p:nvPr/>
        </p:nvCxnSpPr>
        <p:spPr>
          <a:xfrm flipV="1">
            <a:off x="1632101" y="4118067"/>
            <a:ext cx="927189" cy="856334"/>
          </a:xfrm>
          <a:prstGeom prst="bentConnector3">
            <a:avLst>
              <a:gd name="adj1" fmla="val -376"/>
            </a:avLst>
          </a:prstGeom>
          <a:ln w="38100"/>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D35E1E04-3886-488C-9915-B21A29F6AB10}"/>
              </a:ext>
            </a:extLst>
          </p:cNvPr>
          <p:cNvCxnSpPr>
            <a:cxnSpLocks/>
          </p:cNvCxnSpPr>
          <p:nvPr/>
        </p:nvCxnSpPr>
        <p:spPr>
          <a:xfrm rot="5400000">
            <a:off x="3138139" y="4472814"/>
            <a:ext cx="2032894" cy="1323402"/>
          </a:xfrm>
          <a:prstGeom prst="bentConnector2">
            <a:avLst/>
          </a:prstGeom>
          <a:ln w="381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6F0DD5F7-ABB7-4C21-90FB-D42757C263D3}"/>
              </a:ext>
            </a:extLst>
          </p:cNvPr>
          <p:cNvCxnSpPr/>
          <p:nvPr/>
        </p:nvCxnSpPr>
        <p:spPr>
          <a:xfrm>
            <a:off x="4220205" y="4118067"/>
            <a:ext cx="596081" cy="0"/>
          </a:xfrm>
          <a:prstGeom prst="line">
            <a:avLst/>
          </a:prstGeom>
          <a:ln w="38100"/>
        </p:spPr>
        <p:style>
          <a:lnRef idx="1">
            <a:schemeClr val="dk1"/>
          </a:lnRef>
          <a:fillRef idx="0">
            <a:schemeClr val="dk1"/>
          </a:fillRef>
          <a:effectRef idx="0">
            <a:schemeClr val="dk1"/>
          </a:effectRef>
          <a:fontRef idx="minor">
            <a:schemeClr val="tx1"/>
          </a:fontRef>
        </p:style>
      </p:cxnSp>
      <p:grpSp>
        <p:nvGrpSpPr>
          <p:cNvPr id="53" name="Group 52">
            <a:extLst>
              <a:ext uri="{FF2B5EF4-FFF2-40B4-BE49-F238E27FC236}">
                <a16:creationId xmlns:a16="http://schemas.microsoft.com/office/drawing/2014/main" id="{B57AE869-4986-4266-9B59-D1FF6D2E7796}"/>
              </a:ext>
            </a:extLst>
          </p:cNvPr>
          <p:cNvGrpSpPr/>
          <p:nvPr/>
        </p:nvGrpSpPr>
        <p:grpSpPr>
          <a:xfrm>
            <a:off x="2903330" y="6073128"/>
            <a:ext cx="607599" cy="147238"/>
            <a:chOff x="4611941" y="5259785"/>
            <a:chExt cx="1196557" cy="262456"/>
          </a:xfrm>
        </p:grpSpPr>
        <p:cxnSp>
          <p:nvCxnSpPr>
            <p:cNvPr id="54" name="Straight Connector 53">
              <a:extLst>
                <a:ext uri="{FF2B5EF4-FFF2-40B4-BE49-F238E27FC236}">
                  <a16:creationId xmlns:a16="http://schemas.microsoft.com/office/drawing/2014/main" id="{0A603521-67E3-4E54-813C-5FA23CBBB639}"/>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66E137B0-F54F-4846-81E2-00E678FA4B1D}"/>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F8E737C-C840-4584-9804-C6E30CCC12D5}"/>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AD9BF8F-E9F5-4D7E-A451-2BF976BA0E94}"/>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5E2879F4-17BA-4E91-AFD2-12FB0EFC2BC7}"/>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EB50D02-07D2-46CC-B166-5514F286BFC7}"/>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8AF8B0-0711-45CF-9B43-C449498789FA}"/>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FFCF09F0-917E-4C6B-9ED7-B401F5F17FEB}"/>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sp>
        <p:nvSpPr>
          <p:cNvPr id="2" name="Rectangle 1">
            <a:extLst>
              <a:ext uri="{FF2B5EF4-FFF2-40B4-BE49-F238E27FC236}">
                <a16:creationId xmlns:a16="http://schemas.microsoft.com/office/drawing/2014/main" id="{33C48AF5-2D16-4E67-A2F5-BC65313078F6}"/>
              </a:ext>
            </a:extLst>
          </p:cNvPr>
          <p:cNvSpPr/>
          <p:nvPr/>
        </p:nvSpPr>
        <p:spPr>
          <a:xfrm>
            <a:off x="3197658" y="4958060"/>
            <a:ext cx="31230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dobe Garamond Pro Bold" panose="02020702060506020403" pitchFamily="18" charset="0"/>
                <a:ea typeface="+mn-ea"/>
                <a:cs typeface="+mn-cs"/>
              </a:rPr>
              <a:t>I</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grpSp>
        <p:nvGrpSpPr>
          <p:cNvPr id="65" name="Group 64">
            <a:extLst>
              <a:ext uri="{FF2B5EF4-FFF2-40B4-BE49-F238E27FC236}">
                <a16:creationId xmlns:a16="http://schemas.microsoft.com/office/drawing/2014/main" id="{1F749393-C507-487E-AE54-14319D3D7FA2}"/>
              </a:ext>
            </a:extLst>
          </p:cNvPr>
          <p:cNvGrpSpPr/>
          <p:nvPr/>
        </p:nvGrpSpPr>
        <p:grpSpPr>
          <a:xfrm rot="16200000" flipH="1">
            <a:off x="933408" y="4221745"/>
            <a:ext cx="1232746" cy="1079376"/>
            <a:chOff x="4059408" y="3866234"/>
            <a:chExt cx="1150545" cy="1007403"/>
          </a:xfrm>
        </p:grpSpPr>
        <p:grpSp>
          <p:nvGrpSpPr>
            <p:cNvPr id="66" name="Group 65">
              <a:extLst>
                <a:ext uri="{FF2B5EF4-FFF2-40B4-BE49-F238E27FC236}">
                  <a16:creationId xmlns:a16="http://schemas.microsoft.com/office/drawing/2014/main" id="{BDA879D0-7607-4179-A250-5D333C798E9F}"/>
                </a:ext>
              </a:extLst>
            </p:cNvPr>
            <p:cNvGrpSpPr/>
            <p:nvPr/>
          </p:nvGrpSpPr>
          <p:grpSpPr>
            <a:xfrm>
              <a:off x="4838369" y="4041648"/>
              <a:ext cx="371584" cy="831989"/>
              <a:chOff x="4838369" y="4041648"/>
              <a:chExt cx="371584" cy="831989"/>
            </a:xfrm>
          </p:grpSpPr>
          <p:cxnSp>
            <p:nvCxnSpPr>
              <p:cNvPr id="68" name="Straight Connector 67">
                <a:extLst>
                  <a:ext uri="{FF2B5EF4-FFF2-40B4-BE49-F238E27FC236}">
                    <a16:creationId xmlns:a16="http://schemas.microsoft.com/office/drawing/2014/main" id="{2E981037-B15D-43ED-BCCA-008E280F95E8}"/>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FF61FD9-C474-4157-B5F5-78BC8236579C}"/>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FCD2278-8B8C-47CF-8A28-B65F9D5E5611}"/>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795D4DFE-8811-416F-842C-50A1BED9ADF3}"/>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67" name="TextBox 66">
              <a:extLst>
                <a:ext uri="{FF2B5EF4-FFF2-40B4-BE49-F238E27FC236}">
                  <a16:creationId xmlns:a16="http://schemas.microsoft.com/office/drawing/2014/main" id="{11AE1381-0E50-4345-8618-964F26980852}"/>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sp>
        <p:nvSpPr>
          <p:cNvPr id="3" name="Arc 2">
            <a:extLst>
              <a:ext uri="{FF2B5EF4-FFF2-40B4-BE49-F238E27FC236}">
                <a16:creationId xmlns:a16="http://schemas.microsoft.com/office/drawing/2014/main" id="{D785E478-FD3C-441E-8472-63DC377D032B}"/>
              </a:ext>
            </a:extLst>
          </p:cNvPr>
          <p:cNvSpPr/>
          <p:nvPr/>
        </p:nvSpPr>
        <p:spPr>
          <a:xfrm>
            <a:off x="2708155" y="4516840"/>
            <a:ext cx="1248931" cy="1089415"/>
          </a:xfrm>
          <a:prstGeom prst="arc">
            <a:avLst>
              <a:gd name="adj1" fmla="val 11538177"/>
              <a:gd name="adj2" fmla="val 5560146"/>
            </a:avLst>
          </a:prstGeom>
          <a:ln w="38100">
            <a:solidFill>
              <a:srgbClr val="7873CF"/>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4" name="Oval 33">
            <a:extLst>
              <a:ext uri="{FF2B5EF4-FFF2-40B4-BE49-F238E27FC236}">
                <a16:creationId xmlns:a16="http://schemas.microsoft.com/office/drawing/2014/main" id="{12EFA7DC-3CFC-4E50-AD90-D6DAF1B5DB26}"/>
              </a:ext>
            </a:extLst>
          </p:cNvPr>
          <p:cNvSpPr/>
          <p:nvPr/>
        </p:nvSpPr>
        <p:spPr>
          <a:xfrm rot="16200000">
            <a:off x="3785683" y="6003563"/>
            <a:ext cx="664071" cy="204029"/>
          </a:xfrm>
          <a:prstGeom prst="ellipse">
            <a:avLst/>
          </a:prstGeom>
          <a:noFill/>
          <a:ln w="38100" cap="flat" cmpd="sng" algn="ctr">
            <a:solidFill>
              <a:srgbClr val="CC0099"/>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25531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مقدار بارالکتریکی عبوری از یک مقطع مدار در واحد زمان</a:t>
            </a:r>
          </a:p>
          <a:p>
            <a:pPr>
              <a:buFont typeface="Wingdings" panose="05000000000000000000" pitchFamily="2" charset="2"/>
              <a:buChar char="§"/>
            </a:pPr>
            <a:r>
              <a:rPr lang="fa-IR" dirty="0"/>
              <a:t>نماد: </a:t>
            </a:r>
            <a:r>
              <a:rPr lang="en-US" dirty="0">
                <a:latin typeface="Adobe Garamond Pro Bold" panose="02020702060506020403" pitchFamily="18" charset="0"/>
              </a:rPr>
              <a:t>I</a:t>
            </a:r>
            <a:endParaRPr lang="fa-IR" dirty="0">
              <a:latin typeface="Adobe Garamond Pro Bold" panose="02020702060506020403" pitchFamily="18" charset="0"/>
            </a:endParaRPr>
          </a:p>
          <a:p>
            <a:pPr>
              <a:buFont typeface="Wingdings" panose="05000000000000000000" pitchFamily="2" charset="2"/>
              <a:buChar char="§"/>
            </a:pPr>
            <a:r>
              <a:rPr lang="fa-IR" dirty="0"/>
              <a:t>یکا: آمپر </a:t>
            </a:r>
            <a:r>
              <a:rPr lang="en-US" dirty="0"/>
              <a:t>[A]</a:t>
            </a:r>
            <a:endParaRPr lang="fa-IR" dirty="0"/>
          </a:p>
          <a:p>
            <a:pPr>
              <a:buFont typeface="Wingdings" panose="05000000000000000000" pitchFamily="2" charset="2"/>
              <a:buChar char="§"/>
            </a:pPr>
            <a:r>
              <a:rPr lang="fa-IR" dirty="0"/>
              <a:t>شماتیک مداری:</a:t>
            </a:r>
          </a:p>
          <a:p>
            <a:pPr marL="45720" indent="0">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grpSp>
        <p:nvGrpSpPr>
          <p:cNvPr id="59" name="Group 58">
            <a:extLst>
              <a:ext uri="{FF2B5EF4-FFF2-40B4-BE49-F238E27FC236}">
                <a16:creationId xmlns:a16="http://schemas.microsoft.com/office/drawing/2014/main" id="{2BC44517-86CB-4584-8994-F555768EF008}"/>
              </a:ext>
            </a:extLst>
          </p:cNvPr>
          <p:cNvGrpSpPr/>
          <p:nvPr/>
        </p:nvGrpSpPr>
        <p:grpSpPr>
          <a:xfrm>
            <a:off x="5155286" y="1202277"/>
            <a:ext cx="4424406" cy="1107996"/>
            <a:chOff x="5157216" y="3855200"/>
            <a:chExt cx="4424406" cy="1107996"/>
          </a:xfrm>
        </p:grpSpPr>
        <p:sp>
          <p:nvSpPr>
            <p:cNvPr id="60" name="Cloud 59">
              <a:extLst>
                <a:ext uri="{FF2B5EF4-FFF2-40B4-BE49-F238E27FC236}">
                  <a16:creationId xmlns:a16="http://schemas.microsoft.com/office/drawing/2014/main" id="{F1D5DEEC-C6FE-4347-A500-8041EDCD51DC}"/>
                </a:ext>
              </a:extLst>
            </p:cNvPr>
            <p:cNvSpPr/>
            <p:nvPr/>
          </p:nvSpPr>
          <p:spPr>
            <a:xfrm>
              <a:off x="5157216" y="3855200"/>
              <a:ext cx="4424406" cy="1107996"/>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1" name="Rectangle 60">
              <a:extLst>
                <a:ext uri="{FF2B5EF4-FFF2-40B4-BE49-F238E27FC236}">
                  <a16:creationId xmlns:a16="http://schemas.microsoft.com/office/drawing/2014/main" id="{028CA659-0AA0-42D2-A816-5D07D3B4D02F}"/>
                </a:ext>
              </a:extLst>
            </p:cNvPr>
            <p:cNvSpPr/>
            <p:nvPr/>
          </p:nvSpPr>
          <p:spPr>
            <a:xfrm>
              <a:off x="5586418" y="4070417"/>
              <a:ext cx="3732111" cy="646331"/>
            </a:xfrm>
            <a:prstGeom prst="rect">
              <a:avLst/>
            </a:prstGeom>
            <a:ln>
              <a:no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rPr>
                <a:t>شدت جریان الکتریکی</a:t>
              </a:r>
              <a:endParaRPr kumimoji="0" lang="en-US"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endParaRPr>
            </a:p>
          </p:txBody>
        </p:sp>
      </p:grpSp>
      <p:cxnSp>
        <p:nvCxnSpPr>
          <p:cNvPr id="35" name="Straight Connector 34">
            <a:extLst>
              <a:ext uri="{FF2B5EF4-FFF2-40B4-BE49-F238E27FC236}">
                <a16:creationId xmlns:a16="http://schemas.microsoft.com/office/drawing/2014/main" id="{88E81DFF-8735-4F46-A01C-45029194BBC4}"/>
              </a:ext>
            </a:extLst>
          </p:cNvPr>
          <p:cNvCxnSpPr>
            <a:cxnSpLocks/>
          </p:cNvCxnSpPr>
          <p:nvPr/>
        </p:nvCxnSpPr>
        <p:spPr>
          <a:xfrm>
            <a:off x="3677994" y="4207111"/>
            <a:ext cx="872091"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1FDE9A2-925A-41B2-A11A-DC3ED2316D2E}"/>
              </a:ext>
            </a:extLst>
          </p:cNvPr>
          <p:cNvCxnSpPr>
            <a:cxnSpLocks/>
          </p:cNvCxnSpPr>
          <p:nvPr/>
        </p:nvCxnSpPr>
        <p:spPr>
          <a:xfrm>
            <a:off x="4672250" y="5327703"/>
            <a:ext cx="0" cy="73886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6058F07B-C2E0-4E9B-888A-0698F8CC470F}"/>
              </a:ext>
            </a:extLst>
          </p:cNvPr>
          <p:cNvCxnSpPr>
            <a:cxnSpLocks/>
          </p:cNvCxnSpPr>
          <p:nvPr/>
        </p:nvCxnSpPr>
        <p:spPr>
          <a:xfrm flipH="1">
            <a:off x="3598715" y="6066571"/>
            <a:ext cx="951370" cy="18700"/>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9A8ABDCA-697C-4FDC-99F6-C7FE88E78C80}"/>
              </a:ext>
            </a:extLst>
          </p:cNvPr>
          <p:cNvCxnSpPr>
            <a:cxnSpLocks/>
          </p:cNvCxnSpPr>
          <p:nvPr/>
        </p:nvCxnSpPr>
        <p:spPr>
          <a:xfrm>
            <a:off x="1990710" y="4207111"/>
            <a:ext cx="872091"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39DF547-31B7-41E7-B5FE-72AAD2DE9525}"/>
              </a:ext>
            </a:extLst>
          </p:cNvPr>
          <p:cNvCxnSpPr>
            <a:cxnSpLocks/>
          </p:cNvCxnSpPr>
          <p:nvPr/>
        </p:nvCxnSpPr>
        <p:spPr>
          <a:xfrm>
            <a:off x="4663227" y="4316162"/>
            <a:ext cx="0" cy="762641"/>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D51F6BDA-86BA-461F-A365-A3866A86BD1C}"/>
              </a:ext>
            </a:extLst>
          </p:cNvPr>
          <p:cNvCxnSpPr>
            <a:cxnSpLocks/>
          </p:cNvCxnSpPr>
          <p:nvPr/>
        </p:nvCxnSpPr>
        <p:spPr>
          <a:xfrm flipH="1" flipV="1">
            <a:off x="1884621" y="6066571"/>
            <a:ext cx="913791" cy="6556"/>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997675A-9AF0-4FE3-BD9B-C3FFB5A0280F}"/>
              </a:ext>
            </a:extLst>
          </p:cNvPr>
          <p:cNvCxnSpPr>
            <a:cxnSpLocks/>
          </p:cNvCxnSpPr>
          <p:nvPr/>
        </p:nvCxnSpPr>
        <p:spPr>
          <a:xfrm flipV="1">
            <a:off x="1747308" y="5277956"/>
            <a:ext cx="0" cy="807316"/>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9347CC6-07A6-4933-879D-9C4AA62E7F59}"/>
              </a:ext>
            </a:extLst>
          </p:cNvPr>
          <p:cNvCxnSpPr>
            <a:cxnSpLocks/>
          </p:cNvCxnSpPr>
          <p:nvPr/>
        </p:nvCxnSpPr>
        <p:spPr>
          <a:xfrm flipV="1">
            <a:off x="1750991" y="4207111"/>
            <a:ext cx="0" cy="807316"/>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43" name="Group 42">
            <a:extLst>
              <a:ext uri="{FF2B5EF4-FFF2-40B4-BE49-F238E27FC236}">
                <a16:creationId xmlns:a16="http://schemas.microsoft.com/office/drawing/2014/main" id="{212BE944-3F3D-4963-A2F4-539C35C405AE}"/>
              </a:ext>
            </a:extLst>
          </p:cNvPr>
          <p:cNvGrpSpPr/>
          <p:nvPr/>
        </p:nvGrpSpPr>
        <p:grpSpPr>
          <a:xfrm>
            <a:off x="2559290" y="3763175"/>
            <a:ext cx="1660915" cy="763769"/>
            <a:chOff x="4047214" y="2793636"/>
            <a:chExt cx="1369231" cy="712840"/>
          </a:xfrm>
        </p:grpSpPr>
        <p:grpSp>
          <p:nvGrpSpPr>
            <p:cNvPr id="44" name="Group 43">
              <a:extLst>
                <a:ext uri="{FF2B5EF4-FFF2-40B4-BE49-F238E27FC236}">
                  <a16:creationId xmlns:a16="http://schemas.microsoft.com/office/drawing/2014/main" id="{0012F5AA-2D8D-48CB-BE1C-CAFEE39618A3}"/>
                </a:ext>
              </a:extLst>
            </p:cNvPr>
            <p:cNvGrpSpPr/>
            <p:nvPr/>
          </p:nvGrpSpPr>
          <p:grpSpPr>
            <a:xfrm>
              <a:off x="4047214" y="2854518"/>
              <a:ext cx="1369231" cy="270345"/>
              <a:chOff x="4047214" y="2854518"/>
              <a:chExt cx="1369231" cy="270345"/>
            </a:xfrm>
          </p:grpSpPr>
          <p:cxnSp>
            <p:nvCxnSpPr>
              <p:cNvPr id="46" name="Straight Connector 45">
                <a:extLst>
                  <a:ext uri="{FF2B5EF4-FFF2-40B4-BE49-F238E27FC236}">
                    <a16:creationId xmlns:a16="http://schemas.microsoft.com/office/drawing/2014/main" id="{B0CB5DCE-E7DB-4FE3-934B-4F703074CE1D}"/>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04480308-C44D-4B4C-82BE-A177C2FD3160}"/>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D941B1F1-BCA4-4402-A4F2-9C0131CB3A40}"/>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45" name="Arc 44">
              <a:extLst>
                <a:ext uri="{FF2B5EF4-FFF2-40B4-BE49-F238E27FC236}">
                  <a16:creationId xmlns:a16="http://schemas.microsoft.com/office/drawing/2014/main" id="{032715DE-4346-4E46-87DD-FD39BE88C1C8}"/>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cxnSp>
        <p:nvCxnSpPr>
          <p:cNvPr id="49" name="Connector: Elbow 48">
            <a:extLst>
              <a:ext uri="{FF2B5EF4-FFF2-40B4-BE49-F238E27FC236}">
                <a16:creationId xmlns:a16="http://schemas.microsoft.com/office/drawing/2014/main" id="{1625D206-AA54-48E5-8B45-47D79DCB0CCB}"/>
              </a:ext>
            </a:extLst>
          </p:cNvPr>
          <p:cNvCxnSpPr>
            <a:cxnSpLocks/>
          </p:cNvCxnSpPr>
          <p:nvPr/>
        </p:nvCxnSpPr>
        <p:spPr>
          <a:xfrm>
            <a:off x="1618538" y="5377807"/>
            <a:ext cx="1323402" cy="773156"/>
          </a:xfrm>
          <a:prstGeom prst="bentConnector3">
            <a:avLst>
              <a:gd name="adj1" fmla="val 1236"/>
            </a:avLst>
          </a:prstGeom>
          <a:ln w="38100"/>
        </p:spPr>
        <p:style>
          <a:lnRef idx="1">
            <a:schemeClr val="dk1"/>
          </a:lnRef>
          <a:fillRef idx="0">
            <a:schemeClr val="dk1"/>
          </a:fillRef>
          <a:effectRef idx="0">
            <a:schemeClr val="dk1"/>
          </a:effectRef>
          <a:fontRef idx="minor">
            <a:schemeClr val="tx1"/>
          </a:fontRef>
        </p:style>
      </p:cxnSp>
      <p:cxnSp>
        <p:nvCxnSpPr>
          <p:cNvPr id="50" name="Connector: Elbow 49">
            <a:extLst>
              <a:ext uri="{FF2B5EF4-FFF2-40B4-BE49-F238E27FC236}">
                <a16:creationId xmlns:a16="http://schemas.microsoft.com/office/drawing/2014/main" id="{8A15FA68-D143-4B39-B3A9-38DC9FE4950A}"/>
              </a:ext>
            </a:extLst>
          </p:cNvPr>
          <p:cNvCxnSpPr/>
          <p:nvPr/>
        </p:nvCxnSpPr>
        <p:spPr>
          <a:xfrm flipV="1">
            <a:off x="1632101" y="4118067"/>
            <a:ext cx="927189" cy="856334"/>
          </a:xfrm>
          <a:prstGeom prst="bentConnector3">
            <a:avLst>
              <a:gd name="adj1" fmla="val -376"/>
            </a:avLst>
          </a:prstGeom>
          <a:ln w="38100"/>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D35E1E04-3886-488C-9915-B21A29F6AB10}"/>
              </a:ext>
            </a:extLst>
          </p:cNvPr>
          <p:cNvCxnSpPr>
            <a:cxnSpLocks/>
          </p:cNvCxnSpPr>
          <p:nvPr/>
        </p:nvCxnSpPr>
        <p:spPr>
          <a:xfrm rot="5400000">
            <a:off x="3138139" y="4472814"/>
            <a:ext cx="2032894" cy="1323402"/>
          </a:xfrm>
          <a:prstGeom prst="bentConnector2">
            <a:avLst/>
          </a:prstGeom>
          <a:ln w="381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6F0DD5F7-ABB7-4C21-90FB-D42757C263D3}"/>
              </a:ext>
            </a:extLst>
          </p:cNvPr>
          <p:cNvCxnSpPr/>
          <p:nvPr/>
        </p:nvCxnSpPr>
        <p:spPr>
          <a:xfrm>
            <a:off x="4220205" y="4118067"/>
            <a:ext cx="596081" cy="0"/>
          </a:xfrm>
          <a:prstGeom prst="line">
            <a:avLst/>
          </a:prstGeom>
          <a:ln w="38100"/>
        </p:spPr>
        <p:style>
          <a:lnRef idx="1">
            <a:schemeClr val="dk1"/>
          </a:lnRef>
          <a:fillRef idx="0">
            <a:schemeClr val="dk1"/>
          </a:fillRef>
          <a:effectRef idx="0">
            <a:schemeClr val="dk1"/>
          </a:effectRef>
          <a:fontRef idx="minor">
            <a:schemeClr val="tx1"/>
          </a:fontRef>
        </p:style>
      </p:cxnSp>
      <p:grpSp>
        <p:nvGrpSpPr>
          <p:cNvPr id="53" name="Group 52">
            <a:extLst>
              <a:ext uri="{FF2B5EF4-FFF2-40B4-BE49-F238E27FC236}">
                <a16:creationId xmlns:a16="http://schemas.microsoft.com/office/drawing/2014/main" id="{B57AE869-4986-4266-9B59-D1FF6D2E7796}"/>
              </a:ext>
            </a:extLst>
          </p:cNvPr>
          <p:cNvGrpSpPr/>
          <p:nvPr/>
        </p:nvGrpSpPr>
        <p:grpSpPr>
          <a:xfrm>
            <a:off x="2903330" y="6073128"/>
            <a:ext cx="607599" cy="147238"/>
            <a:chOff x="4611941" y="5259785"/>
            <a:chExt cx="1196557" cy="262456"/>
          </a:xfrm>
        </p:grpSpPr>
        <p:cxnSp>
          <p:nvCxnSpPr>
            <p:cNvPr id="54" name="Straight Connector 53">
              <a:extLst>
                <a:ext uri="{FF2B5EF4-FFF2-40B4-BE49-F238E27FC236}">
                  <a16:creationId xmlns:a16="http://schemas.microsoft.com/office/drawing/2014/main" id="{0A603521-67E3-4E54-813C-5FA23CBBB639}"/>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66E137B0-F54F-4846-81E2-00E678FA4B1D}"/>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F8E737C-C840-4584-9804-C6E30CCC12D5}"/>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AD9BF8F-E9F5-4D7E-A451-2BF976BA0E94}"/>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5E2879F4-17BA-4E91-AFD2-12FB0EFC2BC7}"/>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EB50D02-07D2-46CC-B166-5514F286BFC7}"/>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8AF8B0-0711-45CF-9B43-C449498789FA}"/>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FFCF09F0-917E-4C6B-9ED7-B401F5F17FEB}"/>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sp>
        <p:nvSpPr>
          <p:cNvPr id="2" name="Rectangle 1">
            <a:extLst>
              <a:ext uri="{FF2B5EF4-FFF2-40B4-BE49-F238E27FC236}">
                <a16:creationId xmlns:a16="http://schemas.microsoft.com/office/drawing/2014/main" id="{33C48AF5-2D16-4E67-A2F5-BC65313078F6}"/>
              </a:ext>
            </a:extLst>
          </p:cNvPr>
          <p:cNvSpPr/>
          <p:nvPr/>
        </p:nvSpPr>
        <p:spPr>
          <a:xfrm>
            <a:off x="3197658" y="4958060"/>
            <a:ext cx="31230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dobe Garamond Pro Bold" panose="02020702060506020403" pitchFamily="18" charset="0"/>
                <a:ea typeface="+mn-ea"/>
                <a:cs typeface="+mn-cs"/>
              </a:rPr>
              <a:t>I</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grpSp>
        <p:nvGrpSpPr>
          <p:cNvPr id="65" name="Group 64">
            <a:extLst>
              <a:ext uri="{FF2B5EF4-FFF2-40B4-BE49-F238E27FC236}">
                <a16:creationId xmlns:a16="http://schemas.microsoft.com/office/drawing/2014/main" id="{1F749393-C507-487E-AE54-14319D3D7FA2}"/>
              </a:ext>
            </a:extLst>
          </p:cNvPr>
          <p:cNvGrpSpPr/>
          <p:nvPr/>
        </p:nvGrpSpPr>
        <p:grpSpPr>
          <a:xfrm rot="16200000" flipH="1">
            <a:off x="933408" y="4221745"/>
            <a:ext cx="1232746" cy="1079376"/>
            <a:chOff x="4059408" y="3866234"/>
            <a:chExt cx="1150545" cy="1007403"/>
          </a:xfrm>
        </p:grpSpPr>
        <p:grpSp>
          <p:nvGrpSpPr>
            <p:cNvPr id="66" name="Group 65">
              <a:extLst>
                <a:ext uri="{FF2B5EF4-FFF2-40B4-BE49-F238E27FC236}">
                  <a16:creationId xmlns:a16="http://schemas.microsoft.com/office/drawing/2014/main" id="{BDA879D0-7607-4179-A250-5D333C798E9F}"/>
                </a:ext>
              </a:extLst>
            </p:cNvPr>
            <p:cNvGrpSpPr/>
            <p:nvPr/>
          </p:nvGrpSpPr>
          <p:grpSpPr>
            <a:xfrm>
              <a:off x="4838369" y="4041648"/>
              <a:ext cx="371584" cy="831989"/>
              <a:chOff x="4838369" y="4041648"/>
              <a:chExt cx="371584" cy="831989"/>
            </a:xfrm>
          </p:grpSpPr>
          <p:cxnSp>
            <p:nvCxnSpPr>
              <p:cNvPr id="68" name="Straight Connector 67">
                <a:extLst>
                  <a:ext uri="{FF2B5EF4-FFF2-40B4-BE49-F238E27FC236}">
                    <a16:creationId xmlns:a16="http://schemas.microsoft.com/office/drawing/2014/main" id="{2E981037-B15D-43ED-BCCA-008E280F95E8}"/>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FF61FD9-C474-4157-B5F5-78BC8236579C}"/>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FCD2278-8B8C-47CF-8A28-B65F9D5E5611}"/>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795D4DFE-8811-416F-842C-50A1BED9ADF3}"/>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67" name="TextBox 66">
              <a:extLst>
                <a:ext uri="{FF2B5EF4-FFF2-40B4-BE49-F238E27FC236}">
                  <a16:creationId xmlns:a16="http://schemas.microsoft.com/office/drawing/2014/main" id="{11AE1381-0E50-4345-8618-964F26980852}"/>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sp>
        <p:nvSpPr>
          <p:cNvPr id="3" name="Arc 2">
            <a:extLst>
              <a:ext uri="{FF2B5EF4-FFF2-40B4-BE49-F238E27FC236}">
                <a16:creationId xmlns:a16="http://schemas.microsoft.com/office/drawing/2014/main" id="{D785E478-FD3C-441E-8472-63DC377D032B}"/>
              </a:ext>
            </a:extLst>
          </p:cNvPr>
          <p:cNvSpPr/>
          <p:nvPr/>
        </p:nvSpPr>
        <p:spPr>
          <a:xfrm>
            <a:off x="2708155" y="4516840"/>
            <a:ext cx="1248931" cy="1089415"/>
          </a:xfrm>
          <a:prstGeom prst="arc">
            <a:avLst>
              <a:gd name="adj1" fmla="val 11538177"/>
              <a:gd name="adj2" fmla="val 5560146"/>
            </a:avLst>
          </a:prstGeom>
          <a:ln w="38100">
            <a:solidFill>
              <a:srgbClr val="7873CF"/>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4" name="Oval 33">
            <a:extLst>
              <a:ext uri="{FF2B5EF4-FFF2-40B4-BE49-F238E27FC236}">
                <a16:creationId xmlns:a16="http://schemas.microsoft.com/office/drawing/2014/main" id="{12EFA7DC-3CFC-4E50-AD90-D6DAF1B5DB26}"/>
              </a:ext>
            </a:extLst>
          </p:cNvPr>
          <p:cNvSpPr/>
          <p:nvPr/>
        </p:nvSpPr>
        <p:spPr>
          <a:xfrm rot="16200000">
            <a:off x="3785683" y="6003563"/>
            <a:ext cx="664071" cy="204029"/>
          </a:xfrm>
          <a:prstGeom prst="ellipse">
            <a:avLst/>
          </a:prstGeom>
          <a:noFill/>
          <a:ln w="38100" cap="flat" cmpd="sng" algn="ctr">
            <a:solidFill>
              <a:srgbClr val="CC0099"/>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nvGrpSpPr>
          <p:cNvPr id="72" name="Group 71">
            <a:extLst>
              <a:ext uri="{FF2B5EF4-FFF2-40B4-BE49-F238E27FC236}">
                <a16:creationId xmlns:a16="http://schemas.microsoft.com/office/drawing/2014/main" id="{1C92FD08-3C78-4799-BB4B-A3368F4E8EE5}"/>
              </a:ext>
            </a:extLst>
          </p:cNvPr>
          <p:cNvGrpSpPr/>
          <p:nvPr/>
        </p:nvGrpSpPr>
        <p:grpSpPr>
          <a:xfrm>
            <a:off x="321070" y="6080748"/>
            <a:ext cx="813816" cy="378605"/>
            <a:chOff x="2135718" y="5102893"/>
            <a:chExt cx="813816" cy="378605"/>
          </a:xfrm>
        </p:grpSpPr>
        <p:cxnSp>
          <p:nvCxnSpPr>
            <p:cNvPr id="73" name="Straight Connector 72">
              <a:extLst>
                <a:ext uri="{FF2B5EF4-FFF2-40B4-BE49-F238E27FC236}">
                  <a16:creationId xmlns:a16="http://schemas.microsoft.com/office/drawing/2014/main" id="{407CE9CC-3BF4-4C28-BF1E-E7A70E7CD88E}"/>
                </a:ext>
              </a:extLst>
            </p:cNvPr>
            <p:cNvCxnSpPr/>
            <p:nvPr/>
          </p:nvCxnSpPr>
          <p:spPr>
            <a:xfrm>
              <a:off x="2135718" y="5354180"/>
              <a:ext cx="813816"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0D5B928C-1530-415B-8183-4CE29304DB6E}"/>
                </a:ext>
              </a:extLst>
            </p:cNvPr>
            <p:cNvCxnSpPr/>
            <p:nvPr/>
          </p:nvCxnSpPr>
          <p:spPr>
            <a:xfrm>
              <a:off x="2327742" y="5413020"/>
              <a:ext cx="429768"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0BDDF233-2556-4401-95C9-118195AF29B1}"/>
                </a:ext>
              </a:extLst>
            </p:cNvPr>
            <p:cNvCxnSpPr>
              <a:cxnSpLocks/>
            </p:cNvCxnSpPr>
            <p:nvPr/>
          </p:nvCxnSpPr>
          <p:spPr>
            <a:xfrm>
              <a:off x="2435184" y="5477300"/>
              <a:ext cx="214884" cy="4198"/>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45443154-1004-4154-A3C0-ACD65AFF0306}"/>
                </a:ext>
              </a:extLst>
            </p:cNvPr>
            <p:cNvCxnSpPr/>
            <p:nvPr/>
          </p:nvCxnSpPr>
          <p:spPr>
            <a:xfrm flipV="1">
              <a:off x="2542626" y="5102893"/>
              <a:ext cx="0" cy="251287"/>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grpSp>
      <p:grpSp>
        <p:nvGrpSpPr>
          <p:cNvPr id="77" name="Group 76">
            <a:extLst>
              <a:ext uri="{FF2B5EF4-FFF2-40B4-BE49-F238E27FC236}">
                <a16:creationId xmlns:a16="http://schemas.microsoft.com/office/drawing/2014/main" id="{B65FE13D-72EC-4B2A-90F3-8312B752CCD4}"/>
              </a:ext>
            </a:extLst>
          </p:cNvPr>
          <p:cNvGrpSpPr/>
          <p:nvPr/>
        </p:nvGrpSpPr>
        <p:grpSpPr>
          <a:xfrm>
            <a:off x="345534" y="3527774"/>
            <a:ext cx="1107284" cy="788274"/>
            <a:chOff x="1271016" y="4735716"/>
            <a:chExt cx="1107284" cy="788274"/>
          </a:xfrm>
        </p:grpSpPr>
        <p:cxnSp>
          <p:nvCxnSpPr>
            <p:cNvPr id="78" name="Straight Connector 77">
              <a:extLst>
                <a:ext uri="{FF2B5EF4-FFF2-40B4-BE49-F238E27FC236}">
                  <a16:creationId xmlns:a16="http://schemas.microsoft.com/office/drawing/2014/main" id="{D468C91C-BB87-4241-868D-944DE3AC4D9F}"/>
                </a:ext>
              </a:extLst>
            </p:cNvPr>
            <p:cNvCxnSpPr/>
            <p:nvPr/>
          </p:nvCxnSpPr>
          <p:spPr>
            <a:xfrm>
              <a:off x="1271016" y="5233638"/>
              <a:ext cx="804672"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5525216-072E-42E8-95EE-A5D0F7F8A950}"/>
                </a:ext>
              </a:extLst>
            </p:cNvPr>
            <p:cNvCxnSpPr/>
            <p:nvPr/>
          </p:nvCxnSpPr>
          <p:spPr>
            <a:xfrm>
              <a:off x="1673352" y="5233638"/>
              <a:ext cx="0" cy="290352"/>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80" name="TextBox 79">
              <a:extLst>
                <a:ext uri="{FF2B5EF4-FFF2-40B4-BE49-F238E27FC236}">
                  <a16:creationId xmlns:a16="http://schemas.microsoft.com/office/drawing/2014/main" id="{F31DFD63-A63B-48FE-9D5D-B35CD3F9203C}"/>
                </a:ext>
              </a:extLst>
            </p:cNvPr>
            <p:cNvSpPr txBox="1"/>
            <p:nvPr/>
          </p:nvSpPr>
          <p:spPr>
            <a:xfrm>
              <a:off x="1333235" y="4735716"/>
              <a:ext cx="1045065"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rbel" panose="020B0503020204020204"/>
                  <a:ea typeface="+mn-ea"/>
                  <a:cs typeface="+mn-cs"/>
                </a:rPr>
                <a:t>vcc</a:t>
              </a:r>
            </a:p>
          </p:txBody>
        </p:sp>
      </p:grpSp>
      <p:grpSp>
        <p:nvGrpSpPr>
          <p:cNvPr id="81" name="Group 80">
            <a:extLst>
              <a:ext uri="{FF2B5EF4-FFF2-40B4-BE49-F238E27FC236}">
                <a16:creationId xmlns:a16="http://schemas.microsoft.com/office/drawing/2014/main" id="{D88D587C-0E7C-4E88-91FB-2151B545ED18}"/>
              </a:ext>
            </a:extLst>
          </p:cNvPr>
          <p:cNvGrpSpPr/>
          <p:nvPr/>
        </p:nvGrpSpPr>
        <p:grpSpPr>
          <a:xfrm rot="16200000">
            <a:off x="236784" y="4485174"/>
            <a:ext cx="1047709" cy="621286"/>
            <a:chOff x="3279360" y="4791478"/>
            <a:chExt cx="1047709" cy="621286"/>
          </a:xfrm>
        </p:grpSpPr>
        <p:cxnSp>
          <p:nvCxnSpPr>
            <p:cNvPr id="82" name="Straight Connector 81">
              <a:extLst>
                <a:ext uri="{FF2B5EF4-FFF2-40B4-BE49-F238E27FC236}">
                  <a16:creationId xmlns:a16="http://schemas.microsoft.com/office/drawing/2014/main" id="{E40D1BA0-7E8E-4D4F-B678-7E3B7D1E5447}"/>
                </a:ext>
              </a:extLst>
            </p:cNvPr>
            <p:cNvCxnSpPr>
              <a:cxnSpLocks/>
            </p:cNvCxnSpPr>
            <p:nvPr/>
          </p:nvCxnSpPr>
          <p:spPr>
            <a:xfrm rot="5153622" flipV="1">
              <a:off x="3465908" y="4890530"/>
              <a:ext cx="31249" cy="404345"/>
            </a:xfrm>
            <a:prstGeom prst="line">
              <a:avLst/>
            </a:prstGeom>
            <a:ln w="38100"/>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3BD1799C-BE06-4DED-9D15-F116BC53E09D}"/>
                </a:ext>
              </a:extLst>
            </p:cNvPr>
            <p:cNvCxnSpPr>
              <a:cxnSpLocks/>
            </p:cNvCxnSpPr>
            <p:nvPr/>
          </p:nvCxnSpPr>
          <p:spPr>
            <a:xfrm rot="5400000" flipV="1">
              <a:off x="4166477" y="4928628"/>
              <a:ext cx="0" cy="321184"/>
            </a:xfrm>
            <a:prstGeom prst="line">
              <a:avLst/>
            </a:prstGeom>
            <a:ln w="38100"/>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18B10C4C-7779-4CE2-AACE-93DEAEBAACC4}"/>
                </a:ext>
              </a:extLst>
            </p:cNvPr>
            <p:cNvCxnSpPr>
              <a:cxnSpLocks/>
            </p:cNvCxnSpPr>
            <p:nvPr/>
          </p:nvCxnSpPr>
          <p:spPr>
            <a:xfrm rot="21402690" flipV="1">
              <a:off x="3676952" y="4844541"/>
              <a:ext cx="322439" cy="235623"/>
            </a:xfrm>
            <a:prstGeom prst="line">
              <a:avLst/>
            </a:prstGeom>
            <a:ln w="38100"/>
          </p:spPr>
          <p:style>
            <a:lnRef idx="1">
              <a:schemeClr val="dk1"/>
            </a:lnRef>
            <a:fillRef idx="0">
              <a:schemeClr val="dk1"/>
            </a:fillRef>
            <a:effectRef idx="0">
              <a:schemeClr val="dk1"/>
            </a:effectRef>
            <a:fontRef idx="minor">
              <a:schemeClr val="tx1"/>
            </a:fontRef>
          </p:style>
        </p:cxnSp>
        <p:sp>
          <p:nvSpPr>
            <p:cNvPr id="85" name="Arc 84">
              <a:extLst>
                <a:ext uri="{FF2B5EF4-FFF2-40B4-BE49-F238E27FC236}">
                  <a16:creationId xmlns:a16="http://schemas.microsoft.com/office/drawing/2014/main" id="{F67BE42E-15CD-485C-B922-F47899CC809C}"/>
                </a:ext>
              </a:extLst>
            </p:cNvPr>
            <p:cNvSpPr/>
            <p:nvPr/>
          </p:nvSpPr>
          <p:spPr>
            <a:xfrm rot="21402690">
              <a:off x="3551674" y="4791478"/>
              <a:ext cx="357795" cy="621286"/>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grpSp>
        <p:nvGrpSpPr>
          <p:cNvPr id="86" name="Group 85">
            <a:extLst>
              <a:ext uri="{FF2B5EF4-FFF2-40B4-BE49-F238E27FC236}">
                <a16:creationId xmlns:a16="http://schemas.microsoft.com/office/drawing/2014/main" id="{6CEAE9AD-D990-49A7-8C15-73ED98775C52}"/>
              </a:ext>
            </a:extLst>
          </p:cNvPr>
          <p:cNvGrpSpPr/>
          <p:nvPr/>
        </p:nvGrpSpPr>
        <p:grpSpPr>
          <a:xfrm rot="16200000">
            <a:off x="324487" y="5598984"/>
            <a:ext cx="847406" cy="205350"/>
            <a:chOff x="4611941" y="5259785"/>
            <a:chExt cx="1196557" cy="262456"/>
          </a:xfrm>
        </p:grpSpPr>
        <p:cxnSp>
          <p:nvCxnSpPr>
            <p:cNvPr id="87" name="Straight Connector 86">
              <a:extLst>
                <a:ext uri="{FF2B5EF4-FFF2-40B4-BE49-F238E27FC236}">
                  <a16:creationId xmlns:a16="http://schemas.microsoft.com/office/drawing/2014/main" id="{31DA026B-5E98-47C0-8B49-2F3AFD4EE385}"/>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B0CB4DBE-250E-4FF1-AA77-1B9539C9CFC8}"/>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6E0E79EA-B96C-4415-B902-1555BD2BA587}"/>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D919267-1183-4B62-859C-2E816AB9E3E6}"/>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6689E675-C9DF-4241-BB32-1AEA27FA4A95}"/>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47EFA3E8-EF0F-41B0-A8C5-59181F166A4D}"/>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FA99459A-CB78-4BF8-BD65-B0C4537C4F95}"/>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1154F299-9C1B-4D8A-8799-D91C7B04099D}"/>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95" name="Straight Connector 94">
            <a:extLst>
              <a:ext uri="{FF2B5EF4-FFF2-40B4-BE49-F238E27FC236}">
                <a16:creationId xmlns:a16="http://schemas.microsoft.com/office/drawing/2014/main" id="{584657F1-3EF4-430D-A84A-921908E11A41}"/>
              </a:ext>
            </a:extLst>
          </p:cNvPr>
          <p:cNvCxnSpPr>
            <a:cxnSpLocks/>
          </p:cNvCxnSpPr>
          <p:nvPr/>
        </p:nvCxnSpPr>
        <p:spPr>
          <a:xfrm>
            <a:off x="513094" y="4898282"/>
            <a:ext cx="0" cy="762641"/>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96" name="Oval 95">
            <a:extLst>
              <a:ext uri="{FF2B5EF4-FFF2-40B4-BE49-F238E27FC236}">
                <a16:creationId xmlns:a16="http://schemas.microsoft.com/office/drawing/2014/main" id="{652641AE-7705-4A39-8358-B5F057658023}"/>
              </a:ext>
            </a:extLst>
          </p:cNvPr>
          <p:cNvSpPr/>
          <p:nvPr/>
        </p:nvSpPr>
        <p:spPr>
          <a:xfrm rot="10800000">
            <a:off x="391338" y="5163531"/>
            <a:ext cx="673280" cy="90673"/>
          </a:xfrm>
          <a:prstGeom prst="ellipse">
            <a:avLst/>
          </a:prstGeom>
          <a:noFill/>
          <a:ln w="38100" cap="flat" cmpd="sng" algn="ctr">
            <a:solidFill>
              <a:srgbClr val="CC0099"/>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3533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fade">
                                      <p:cBhvr>
                                        <p:cTn id="3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sp>
        <p:nvSpPr>
          <p:cNvPr id="98" name="Cloud 97">
            <a:extLst>
              <a:ext uri="{FF2B5EF4-FFF2-40B4-BE49-F238E27FC236}">
                <a16:creationId xmlns:a16="http://schemas.microsoft.com/office/drawing/2014/main" id="{817517BC-8B80-4AEA-9F97-DA01A056156B}"/>
              </a:ext>
            </a:extLst>
          </p:cNvPr>
          <p:cNvSpPr/>
          <p:nvPr/>
        </p:nvSpPr>
        <p:spPr>
          <a:xfrm>
            <a:off x="6049189" y="1193206"/>
            <a:ext cx="3417554" cy="952851"/>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99" name="Rectangle 98">
            <a:extLst>
              <a:ext uri="{FF2B5EF4-FFF2-40B4-BE49-F238E27FC236}">
                <a16:creationId xmlns:a16="http://schemas.microsoft.com/office/drawing/2014/main" id="{8F1B4FF4-04A0-42F0-956D-182E175BA259}"/>
              </a:ext>
            </a:extLst>
          </p:cNvPr>
          <p:cNvSpPr/>
          <p:nvPr/>
        </p:nvSpPr>
        <p:spPr>
          <a:xfrm>
            <a:off x="6349031" y="1299996"/>
            <a:ext cx="2938626" cy="64633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rPr>
              <a:t>مقاومت الکتریکی</a:t>
            </a:r>
            <a:endParaRPr kumimoji="0" lang="en-US"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endParaRPr>
          </a:p>
        </p:txBody>
      </p:sp>
      <p:sp>
        <p:nvSpPr>
          <p:cNvPr id="9" name="Content Placeholder 4">
            <a:extLst>
              <a:ext uri="{FF2B5EF4-FFF2-40B4-BE49-F238E27FC236}">
                <a16:creationId xmlns:a16="http://schemas.microsoft.com/office/drawing/2014/main" id="{D7DD3099-F8FD-43C2-8AD5-8950BA4FF18C}"/>
              </a:ext>
            </a:extLst>
          </p:cNvPr>
          <p:cNvSpPr txBox="1">
            <a:spLocks/>
          </p:cNvSpPr>
          <p:nvPr/>
        </p:nvSpPr>
        <p:spPr>
          <a:xfrm>
            <a:off x="193465" y="2991841"/>
            <a:ext cx="9273278" cy="3490473"/>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228600" marR="0" lvl="0" indent="-182880" algn="r" defTabSz="914400" rtl="1" eaLnBrk="1" fontAlgn="auto" latinLnBrk="0" hangingPunct="1">
              <a:lnSpc>
                <a:spcPct val="90000"/>
              </a:lnSpc>
              <a:spcBef>
                <a:spcPts val="1400"/>
              </a:spcBef>
              <a:spcAft>
                <a:spcPts val="0"/>
              </a:spcAft>
              <a:buClr>
                <a:srgbClr val="4E67C8"/>
              </a:buClr>
              <a:buSzPct val="80000"/>
              <a:buFont typeface="Wingdings" panose="05000000000000000000" pitchFamily="2" charset="2"/>
              <a:buChar char="§"/>
              <a:tabLst/>
              <a:defRPr/>
            </a:pPr>
            <a:r>
              <a:rPr kumimoji="0" lang="fa-IR" sz="30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مقاومت الکتریکی هم یک مفهوم است و هم یک قطعه الکتریکی.</a:t>
            </a:r>
          </a:p>
          <a:p>
            <a:pPr marL="228600" marR="0" lvl="0" indent="-182880" algn="r" defTabSz="914400" rtl="1" eaLnBrk="1" fontAlgn="auto" latinLnBrk="0" hangingPunct="1">
              <a:lnSpc>
                <a:spcPct val="90000"/>
              </a:lnSpc>
              <a:spcBef>
                <a:spcPts val="1400"/>
              </a:spcBef>
              <a:spcAft>
                <a:spcPts val="0"/>
              </a:spcAft>
              <a:buClr>
                <a:srgbClr val="4E67C8"/>
              </a:buClr>
              <a:buSzPct val="80000"/>
              <a:buFont typeface="Wingdings" panose="05000000000000000000" pitchFamily="2" charset="2"/>
              <a:buChar char="§"/>
              <a:tabLst/>
              <a:defRPr/>
            </a:pPr>
            <a:r>
              <a:rPr kumimoji="0" lang="fa-IR" sz="3000" b="0" i="0" u="none" strike="noStrike" kern="1200" cap="none" spc="0" normalizeH="0" baseline="0" noProof="0" dirty="0">
                <a:ln>
                  <a:noFill/>
                </a:ln>
                <a:solidFill>
                  <a:prstClr val="white">
                    <a:lumMod val="75000"/>
                  </a:prstClr>
                </a:solidFill>
                <a:effectLst/>
                <a:uLnTx/>
                <a:uFillTx/>
                <a:latin typeface="Corbel" panose="020B0503020204020204"/>
                <a:ea typeface="+mn-ea"/>
                <a:cs typeface="B Nazanin" panose="00000400000000000000" pitchFamily="2" charset="-78"/>
              </a:rPr>
              <a:t>مفهوم مقاومت: هر قطعه‌ای در مدار در برابر عبور جریان مقاومت نشان می‌دهد. مقاومت یک کمیت الکتریکی می‌باشد.</a:t>
            </a:r>
          </a:p>
          <a:p>
            <a:pPr marL="45720" marR="0" lvl="0" indent="0" algn="r" defTabSz="914400" rtl="1" eaLnBrk="1" fontAlgn="auto" latinLnBrk="0" hangingPunct="1">
              <a:lnSpc>
                <a:spcPct val="90000"/>
              </a:lnSpc>
              <a:spcBef>
                <a:spcPts val="1400"/>
              </a:spcBef>
              <a:spcAft>
                <a:spcPts val="0"/>
              </a:spcAft>
              <a:buClr>
                <a:srgbClr val="4E67C8"/>
              </a:buClr>
              <a:buSzPct val="80000"/>
              <a:buFont typeface="Corbel" pitchFamily="34" charset="0"/>
              <a:buNone/>
              <a:tabLst/>
              <a:defRPr/>
            </a:pPr>
            <a:endParaRPr kumimoji="0" lang="en-US" sz="30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a:p>
            <a:pPr marL="45720" marR="0" lvl="0" indent="0" algn="r" defTabSz="914400" rtl="1" eaLnBrk="1" fontAlgn="auto" latinLnBrk="0" hangingPunct="1">
              <a:lnSpc>
                <a:spcPct val="90000"/>
              </a:lnSpc>
              <a:spcBef>
                <a:spcPts val="1400"/>
              </a:spcBef>
              <a:spcAft>
                <a:spcPts val="0"/>
              </a:spcAft>
              <a:buClr>
                <a:srgbClr val="4E67C8"/>
              </a:buClr>
              <a:buSzPct val="80000"/>
              <a:buFont typeface="Corbel" pitchFamily="34" charset="0"/>
              <a:buNone/>
              <a:tabLst/>
              <a:defRPr/>
            </a:pPr>
            <a:endParaRPr kumimoji="0" lang="en-US" sz="30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a:p>
            <a:pPr marL="45720" marR="0" lvl="0" indent="0" algn="r" defTabSz="914400" rtl="1" eaLnBrk="1" fontAlgn="auto" latinLnBrk="0" hangingPunct="1">
              <a:lnSpc>
                <a:spcPct val="90000"/>
              </a:lnSpc>
              <a:spcBef>
                <a:spcPts val="1400"/>
              </a:spcBef>
              <a:spcAft>
                <a:spcPts val="0"/>
              </a:spcAft>
              <a:buClr>
                <a:srgbClr val="4E67C8"/>
              </a:buClr>
              <a:buSzPct val="80000"/>
              <a:buFont typeface="Corbel" pitchFamily="34" charset="0"/>
              <a:buNone/>
              <a:tabLst/>
              <a:defRPr/>
            </a:pPr>
            <a:endParaRPr kumimoji="0" lang="en-US" sz="30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a:p>
            <a:pPr marL="45720" marR="0" lvl="0" indent="0" algn="r" defTabSz="914400" rtl="1" eaLnBrk="1" fontAlgn="auto" latinLnBrk="0" hangingPunct="1">
              <a:lnSpc>
                <a:spcPct val="90000"/>
              </a:lnSpc>
              <a:spcBef>
                <a:spcPts val="1400"/>
              </a:spcBef>
              <a:spcAft>
                <a:spcPts val="0"/>
              </a:spcAft>
              <a:buClr>
                <a:srgbClr val="4E67C8"/>
              </a:buClr>
              <a:buSzPct val="80000"/>
              <a:buFont typeface="Corbel" pitchFamily="34" charset="0"/>
              <a:buNone/>
              <a:tabLst/>
              <a:defRPr/>
            </a:pPr>
            <a:endParaRPr kumimoji="0" lang="en-US" sz="30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p:txBody>
      </p:sp>
    </p:spTree>
    <p:extLst>
      <p:ext uri="{BB962C8B-B14F-4D97-AF65-F5344CB8AC3E}">
        <p14:creationId xmlns:p14="http://schemas.microsoft.com/office/powerpoint/2010/main" val="21830210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17" name="Content Placeholder 16">
            <a:extLst>
              <a:ext uri="{FF2B5EF4-FFF2-40B4-BE49-F238E27FC236}">
                <a16:creationId xmlns:a16="http://schemas.microsoft.com/office/drawing/2014/main" id="{5B309F17-318B-4078-B9D3-527E9265F6CD}"/>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621758" y="1574965"/>
            <a:ext cx="2144207" cy="2144207"/>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p:txBody>
          <a:bodyPr anchor="ctr">
            <a:normAutofit/>
          </a:bodyPr>
          <a:lstStyle/>
          <a:p>
            <a:pPr algn="just">
              <a:lnSpc>
                <a:spcPct val="200000"/>
              </a:lnSpc>
            </a:pPr>
            <a:r>
              <a:rPr lang="fa-IR" dirty="0"/>
              <a:t>چند مدل از ربات‌های پایه متحرک</a:t>
            </a:r>
          </a:p>
          <a:p>
            <a:pPr lvl="1" algn="just">
              <a:lnSpc>
                <a:spcPct val="200000"/>
              </a:lnSpc>
              <a:buFont typeface="Wingdings" panose="05000000000000000000" pitchFamily="2" charset="2"/>
              <a:buChar char="§"/>
            </a:pPr>
            <a:r>
              <a:rPr lang="fa-IR" dirty="0"/>
              <a:t>چرخدار</a:t>
            </a:r>
          </a:p>
          <a:p>
            <a:pPr lvl="1" algn="just">
              <a:lnSpc>
                <a:spcPct val="200000"/>
              </a:lnSpc>
              <a:buFont typeface="Wingdings" panose="05000000000000000000" pitchFamily="2" charset="2"/>
              <a:buChar char="§"/>
            </a:pPr>
            <a:r>
              <a:rPr lang="fa-IR" dirty="0">
                <a:solidFill>
                  <a:schemeClr val="bg1">
                    <a:lumMod val="75000"/>
                  </a:schemeClr>
                </a:solidFill>
              </a:rPr>
              <a:t>پادار</a:t>
            </a:r>
          </a:p>
          <a:p>
            <a:pPr lvl="1" algn="just">
              <a:lnSpc>
                <a:spcPct val="200000"/>
              </a:lnSpc>
              <a:buFont typeface="Wingdings" panose="05000000000000000000" pitchFamily="2" charset="2"/>
              <a:buChar char="§"/>
            </a:pPr>
            <a:r>
              <a:rPr lang="fa-IR" dirty="0">
                <a:solidFill>
                  <a:schemeClr val="bg1">
                    <a:lumMod val="75000"/>
                  </a:schemeClr>
                </a:solidFill>
              </a:rPr>
              <a:t>پرنده</a:t>
            </a:r>
          </a:p>
          <a:p>
            <a:pPr lvl="1" algn="just">
              <a:lnSpc>
                <a:spcPct val="200000"/>
              </a:lnSpc>
              <a:buFont typeface="Wingdings" panose="05000000000000000000" pitchFamily="2" charset="2"/>
              <a:buChar char="§"/>
            </a:pPr>
            <a:r>
              <a:rPr lang="fa-IR" dirty="0">
                <a:solidFill>
                  <a:schemeClr val="bg1">
                    <a:lumMod val="75000"/>
                  </a:schemeClr>
                </a:solidFill>
              </a:rPr>
              <a:t>روآبی</a:t>
            </a:r>
          </a:p>
          <a:p>
            <a:pPr lvl="1" algn="just">
              <a:lnSpc>
                <a:spcPct val="200000"/>
              </a:lnSpc>
              <a:buFont typeface="Wingdings" panose="05000000000000000000" pitchFamily="2" charset="2"/>
              <a:buChar char="§"/>
            </a:pPr>
            <a:r>
              <a:rPr lang="fa-IR" dirty="0">
                <a:solidFill>
                  <a:schemeClr val="bg1">
                    <a:lumMod val="75000"/>
                  </a:schemeClr>
                </a:solidFill>
              </a:rPr>
              <a:t>زیرآبی</a:t>
            </a:r>
          </a:p>
          <a:p>
            <a:pPr lvl="1" algn="just">
              <a:lnSpc>
                <a:spcPct val="200000"/>
              </a:lnSpc>
              <a:buFont typeface="Wingdings" panose="05000000000000000000" pitchFamily="2" charset="2"/>
              <a:buChar char="ü"/>
            </a:pPr>
            <a:endParaRPr lang="fa-IR" dirty="0"/>
          </a:p>
        </p:txBody>
      </p:sp>
    </p:spTree>
    <p:extLst>
      <p:ext uri="{BB962C8B-B14F-4D97-AF65-F5344CB8AC3E}">
        <p14:creationId xmlns:p14="http://schemas.microsoft.com/office/powerpoint/2010/main" val="335679201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مقاومت الکتریکی هم یک مفهوم است و هم یک قطعه الکتریکی.</a:t>
            </a:r>
          </a:p>
          <a:p>
            <a:pPr>
              <a:buFont typeface="Wingdings" panose="05000000000000000000" pitchFamily="2" charset="2"/>
              <a:buChar char="§"/>
            </a:pPr>
            <a:r>
              <a:rPr lang="fa-IR" dirty="0"/>
              <a:t>مفهوم مقاومت: هر قطعه‌ای در مدار در برابر عبور جریان مقاومت نشان می‌دهد. مقاومت یک کمیت الکتریکی می‌باشد.</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sp>
        <p:nvSpPr>
          <p:cNvPr id="98" name="Cloud 97">
            <a:extLst>
              <a:ext uri="{FF2B5EF4-FFF2-40B4-BE49-F238E27FC236}">
                <a16:creationId xmlns:a16="http://schemas.microsoft.com/office/drawing/2014/main" id="{817517BC-8B80-4AEA-9F97-DA01A056156B}"/>
              </a:ext>
            </a:extLst>
          </p:cNvPr>
          <p:cNvSpPr/>
          <p:nvPr/>
        </p:nvSpPr>
        <p:spPr>
          <a:xfrm>
            <a:off x="6049189" y="1193206"/>
            <a:ext cx="3417554" cy="952851"/>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99" name="Rectangle 98">
            <a:extLst>
              <a:ext uri="{FF2B5EF4-FFF2-40B4-BE49-F238E27FC236}">
                <a16:creationId xmlns:a16="http://schemas.microsoft.com/office/drawing/2014/main" id="{8F1B4FF4-04A0-42F0-956D-182E175BA259}"/>
              </a:ext>
            </a:extLst>
          </p:cNvPr>
          <p:cNvSpPr/>
          <p:nvPr/>
        </p:nvSpPr>
        <p:spPr>
          <a:xfrm>
            <a:off x="6349031" y="1299996"/>
            <a:ext cx="2938626" cy="64633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rPr>
              <a:t>مقاومت الکتریکی</a:t>
            </a:r>
            <a:endParaRPr kumimoji="0" lang="en-US"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endParaRPr>
          </a:p>
        </p:txBody>
      </p:sp>
    </p:spTree>
    <p:extLst>
      <p:ext uri="{BB962C8B-B14F-4D97-AF65-F5344CB8AC3E}">
        <p14:creationId xmlns:p14="http://schemas.microsoft.com/office/powerpoint/2010/main" val="305476212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مقاومت الکتریکی هم یک مفهوم است و هم یک قطعه الکتریکی.</a:t>
            </a:r>
          </a:p>
          <a:p>
            <a:pPr>
              <a:buFont typeface="Wingdings" panose="05000000000000000000" pitchFamily="2" charset="2"/>
              <a:buChar char="§"/>
            </a:pPr>
            <a:r>
              <a:rPr lang="fa-IR" dirty="0"/>
              <a:t>مفهوم مقاومت: هر قطعه‌ای در مدار در برابر عبور جریان مقاومت نشان می‌دهد. مقاومت یک کمیت الکتریکی می‌باشد.</a:t>
            </a:r>
          </a:p>
          <a:p>
            <a:pPr>
              <a:buFont typeface="Wingdings" panose="05000000000000000000" pitchFamily="2" charset="2"/>
              <a:buChar char="§"/>
            </a:pPr>
            <a:r>
              <a:rPr lang="fa-IR" dirty="0"/>
              <a:t>نماد: </a:t>
            </a:r>
            <a:r>
              <a:rPr lang="en-US" dirty="0">
                <a:latin typeface="Adobe Garamond Pro Bold" panose="02020702060506020403" pitchFamily="18" charset="0"/>
              </a:rPr>
              <a:t>R</a:t>
            </a:r>
            <a:endParaRPr lang="fa-IR" dirty="0">
              <a:latin typeface="Adobe Garamond Pro Bold" panose="02020702060506020403" pitchFamily="18" charset="0"/>
            </a:endParaRPr>
          </a:p>
          <a:p>
            <a:pPr>
              <a:buFont typeface="Wingdings" panose="05000000000000000000" pitchFamily="2" charset="2"/>
              <a:buChar char="§"/>
            </a:pPr>
            <a:r>
              <a:rPr lang="fa-IR" dirty="0"/>
              <a:t>یکا: اُهم </a:t>
            </a:r>
            <a:r>
              <a:rPr lang="en-US" dirty="0"/>
              <a:t>[Ω]</a:t>
            </a:r>
            <a:endParaRPr lang="fa-IR" dirty="0"/>
          </a:p>
          <a:p>
            <a:pPr>
              <a:buFont typeface="Wingdings" panose="05000000000000000000" pitchFamily="2" charset="2"/>
              <a:buChar char="§"/>
            </a:pPr>
            <a:r>
              <a:rPr lang="fa-IR" dirty="0"/>
              <a:t>شماتیک مداری:</a:t>
            </a:r>
          </a:p>
          <a:p>
            <a:pPr marL="45720" indent="0">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cxnSp>
        <p:nvCxnSpPr>
          <p:cNvPr id="35" name="Straight Connector 34">
            <a:extLst>
              <a:ext uri="{FF2B5EF4-FFF2-40B4-BE49-F238E27FC236}">
                <a16:creationId xmlns:a16="http://schemas.microsoft.com/office/drawing/2014/main" id="{88E81DFF-8735-4F46-A01C-45029194BBC4}"/>
              </a:ext>
            </a:extLst>
          </p:cNvPr>
          <p:cNvCxnSpPr>
            <a:cxnSpLocks/>
          </p:cNvCxnSpPr>
          <p:nvPr/>
        </p:nvCxnSpPr>
        <p:spPr>
          <a:xfrm>
            <a:off x="2728876" y="4342283"/>
            <a:ext cx="872091"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1FDE9A2-925A-41B2-A11A-DC3ED2316D2E}"/>
              </a:ext>
            </a:extLst>
          </p:cNvPr>
          <p:cNvCxnSpPr>
            <a:cxnSpLocks/>
          </p:cNvCxnSpPr>
          <p:nvPr/>
        </p:nvCxnSpPr>
        <p:spPr>
          <a:xfrm>
            <a:off x="3723132" y="5462875"/>
            <a:ext cx="0" cy="73886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6058F07B-C2E0-4E9B-888A-0698F8CC470F}"/>
              </a:ext>
            </a:extLst>
          </p:cNvPr>
          <p:cNvCxnSpPr>
            <a:cxnSpLocks/>
          </p:cNvCxnSpPr>
          <p:nvPr/>
        </p:nvCxnSpPr>
        <p:spPr>
          <a:xfrm flipH="1">
            <a:off x="2649597" y="6201743"/>
            <a:ext cx="951370" cy="18700"/>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9A8ABDCA-697C-4FDC-99F6-C7FE88E78C80}"/>
              </a:ext>
            </a:extLst>
          </p:cNvPr>
          <p:cNvCxnSpPr>
            <a:cxnSpLocks/>
          </p:cNvCxnSpPr>
          <p:nvPr/>
        </p:nvCxnSpPr>
        <p:spPr>
          <a:xfrm>
            <a:off x="1041592" y="4342283"/>
            <a:ext cx="872091"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39DF547-31B7-41E7-B5FE-72AAD2DE9525}"/>
              </a:ext>
            </a:extLst>
          </p:cNvPr>
          <p:cNvCxnSpPr>
            <a:cxnSpLocks/>
          </p:cNvCxnSpPr>
          <p:nvPr/>
        </p:nvCxnSpPr>
        <p:spPr>
          <a:xfrm>
            <a:off x="3714109" y="4451334"/>
            <a:ext cx="0" cy="762641"/>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D51F6BDA-86BA-461F-A365-A3866A86BD1C}"/>
              </a:ext>
            </a:extLst>
          </p:cNvPr>
          <p:cNvCxnSpPr>
            <a:cxnSpLocks/>
          </p:cNvCxnSpPr>
          <p:nvPr/>
        </p:nvCxnSpPr>
        <p:spPr>
          <a:xfrm flipH="1" flipV="1">
            <a:off x="935503" y="6201743"/>
            <a:ext cx="913791" cy="6556"/>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997675A-9AF0-4FE3-BD9B-C3FFB5A0280F}"/>
              </a:ext>
            </a:extLst>
          </p:cNvPr>
          <p:cNvCxnSpPr>
            <a:cxnSpLocks/>
          </p:cNvCxnSpPr>
          <p:nvPr/>
        </p:nvCxnSpPr>
        <p:spPr>
          <a:xfrm flipV="1">
            <a:off x="798190" y="5413128"/>
            <a:ext cx="0" cy="807316"/>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9347CC6-07A6-4933-879D-9C4AA62E7F59}"/>
              </a:ext>
            </a:extLst>
          </p:cNvPr>
          <p:cNvCxnSpPr>
            <a:cxnSpLocks/>
          </p:cNvCxnSpPr>
          <p:nvPr/>
        </p:nvCxnSpPr>
        <p:spPr>
          <a:xfrm flipV="1">
            <a:off x="801873" y="4342283"/>
            <a:ext cx="0" cy="807316"/>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43" name="Group 42">
            <a:extLst>
              <a:ext uri="{FF2B5EF4-FFF2-40B4-BE49-F238E27FC236}">
                <a16:creationId xmlns:a16="http://schemas.microsoft.com/office/drawing/2014/main" id="{212BE944-3F3D-4963-A2F4-539C35C405AE}"/>
              </a:ext>
            </a:extLst>
          </p:cNvPr>
          <p:cNvGrpSpPr/>
          <p:nvPr/>
        </p:nvGrpSpPr>
        <p:grpSpPr>
          <a:xfrm>
            <a:off x="1610172" y="3898347"/>
            <a:ext cx="1660915" cy="763769"/>
            <a:chOff x="4047214" y="2793636"/>
            <a:chExt cx="1369231" cy="712840"/>
          </a:xfrm>
        </p:grpSpPr>
        <p:grpSp>
          <p:nvGrpSpPr>
            <p:cNvPr id="44" name="Group 43">
              <a:extLst>
                <a:ext uri="{FF2B5EF4-FFF2-40B4-BE49-F238E27FC236}">
                  <a16:creationId xmlns:a16="http://schemas.microsoft.com/office/drawing/2014/main" id="{0012F5AA-2D8D-48CB-BE1C-CAFEE39618A3}"/>
                </a:ext>
              </a:extLst>
            </p:cNvPr>
            <p:cNvGrpSpPr/>
            <p:nvPr/>
          </p:nvGrpSpPr>
          <p:grpSpPr>
            <a:xfrm>
              <a:off x="4047214" y="2854518"/>
              <a:ext cx="1369231" cy="270345"/>
              <a:chOff x="4047214" y="2854518"/>
              <a:chExt cx="1369231" cy="270345"/>
            </a:xfrm>
          </p:grpSpPr>
          <p:cxnSp>
            <p:nvCxnSpPr>
              <p:cNvPr id="46" name="Straight Connector 45">
                <a:extLst>
                  <a:ext uri="{FF2B5EF4-FFF2-40B4-BE49-F238E27FC236}">
                    <a16:creationId xmlns:a16="http://schemas.microsoft.com/office/drawing/2014/main" id="{B0CB5DCE-E7DB-4FE3-934B-4F703074CE1D}"/>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04480308-C44D-4B4C-82BE-A177C2FD3160}"/>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D941B1F1-BCA4-4402-A4F2-9C0131CB3A40}"/>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45" name="Arc 44">
              <a:extLst>
                <a:ext uri="{FF2B5EF4-FFF2-40B4-BE49-F238E27FC236}">
                  <a16:creationId xmlns:a16="http://schemas.microsoft.com/office/drawing/2014/main" id="{032715DE-4346-4E46-87DD-FD39BE88C1C8}"/>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cxnSp>
        <p:nvCxnSpPr>
          <p:cNvPr id="49" name="Connector: Elbow 48">
            <a:extLst>
              <a:ext uri="{FF2B5EF4-FFF2-40B4-BE49-F238E27FC236}">
                <a16:creationId xmlns:a16="http://schemas.microsoft.com/office/drawing/2014/main" id="{1625D206-AA54-48E5-8B45-47D79DCB0CCB}"/>
              </a:ext>
            </a:extLst>
          </p:cNvPr>
          <p:cNvCxnSpPr>
            <a:cxnSpLocks/>
          </p:cNvCxnSpPr>
          <p:nvPr/>
        </p:nvCxnSpPr>
        <p:spPr>
          <a:xfrm>
            <a:off x="669420" y="5512979"/>
            <a:ext cx="1323402" cy="773156"/>
          </a:xfrm>
          <a:prstGeom prst="bentConnector3">
            <a:avLst>
              <a:gd name="adj1" fmla="val 1236"/>
            </a:avLst>
          </a:prstGeom>
          <a:ln w="38100"/>
        </p:spPr>
        <p:style>
          <a:lnRef idx="1">
            <a:schemeClr val="dk1"/>
          </a:lnRef>
          <a:fillRef idx="0">
            <a:schemeClr val="dk1"/>
          </a:fillRef>
          <a:effectRef idx="0">
            <a:schemeClr val="dk1"/>
          </a:effectRef>
          <a:fontRef idx="minor">
            <a:schemeClr val="tx1"/>
          </a:fontRef>
        </p:style>
      </p:cxnSp>
      <p:cxnSp>
        <p:nvCxnSpPr>
          <p:cNvPr id="50" name="Connector: Elbow 49">
            <a:extLst>
              <a:ext uri="{FF2B5EF4-FFF2-40B4-BE49-F238E27FC236}">
                <a16:creationId xmlns:a16="http://schemas.microsoft.com/office/drawing/2014/main" id="{8A15FA68-D143-4B39-B3A9-38DC9FE4950A}"/>
              </a:ext>
            </a:extLst>
          </p:cNvPr>
          <p:cNvCxnSpPr/>
          <p:nvPr/>
        </p:nvCxnSpPr>
        <p:spPr>
          <a:xfrm flipV="1">
            <a:off x="682983" y="4253239"/>
            <a:ext cx="927189" cy="856334"/>
          </a:xfrm>
          <a:prstGeom prst="bentConnector3">
            <a:avLst>
              <a:gd name="adj1" fmla="val -376"/>
            </a:avLst>
          </a:prstGeom>
          <a:ln w="38100"/>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D35E1E04-3886-488C-9915-B21A29F6AB10}"/>
              </a:ext>
            </a:extLst>
          </p:cNvPr>
          <p:cNvCxnSpPr>
            <a:cxnSpLocks/>
          </p:cNvCxnSpPr>
          <p:nvPr/>
        </p:nvCxnSpPr>
        <p:spPr>
          <a:xfrm rot="5400000">
            <a:off x="2189021" y="4607986"/>
            <a:ext cx="2032894" cy="1323402"/>
          </a:xfrm>
          <a:prstGeom prst="bentConnector2">
            <a:avLst/>
          </a:prstGeom>
          <a:ln w="381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6F0DD5F7-ABB7-4C21-90FB-D42757C263D3}"/>
              </a:ext>
            </a:extLst>
          </p:cNvPr>
          <p:cNvCxnSpPr/>
          <p:nvPr/>
        </p:nvCxnSpPr>
        <p:spPr>
          <a:xfrm>
            <a:off x="3271087" y="4253239"/>
            <a:ext cx="596081" cy="0"/>
          </a:xfrm>
          <a:prstGeom prst="line">
            <a:avLst/>
          </a:prstGeom>
          <a:ln w="38100"/>
        </p:spPr>
        <p:style>
          <a:lnRef idx="1">
            <a:schemeClr val="dk1"/>
          </a:lnRef>
          <a:fillRef idx="0">
            <a:schemeClr val="dk1"/>
          </a:fillRef>
          <a:effectRef idx="0">
            <a:schemeClr val="dk1"/>
          </a:effectRef>
          <a:fontRef idx="minor">
            <a:schemeClr val="tx1"/>
          </a:fontRef>
        </p:style>
      </p:cxnSp>
      <p:grpSp>
        <p:nvGrpSpPr>
          <p:cNvPr id="53" name="Group 52">
            <a:extLst>
              <a:ext uri="{FF2B5EF4-FFF2-40B4-BE49-F238E27FC236}">
                <a16:creationId xmlns:a16="http://schemas.microsoft.com/office/drawing/2014/main" id="{B57AE869-4986-4266-9B59-D1FF6D2E7796}"/>
              </a:ext>
            </a:extLst>
          </p:cNvPr>
          <p:cNvGrpSpPr/>
          <p:nvPr/>
        </p:nvGrpSpPr>
        <p:grpSpPr>
          <a:xfrm>
            <a:off x="1954212" y="6208300"/>
            <a:ext cx="607599" cy="147238"/>
            <a:chOff x="4611941" y="5259785"/>
            <a:chExt cx="1196557" cy="262456"/>
          </a:xfrm>
        </p:grpSpPr>
        <p:cxnSp>
          <p:nvCxnSpPr>
            <p:cNvPr id="54" name="Straight Connector 53">
              <a:extLst>
                <a:ext uri="{FF2B5EF4-FFF2-40B4-BE49-F238E27FC236}">
                  <a16:creationId xmlns:a16="http://schemas.microsoft.com/office/drawing/2014/main" id="{0A603521-67E3-4E54-813C-5FA23CBBB639}"/>
                </a:ext>
              </a:extLst>
            </p:cNvPr>
            <p:cNvCxnSpPr>
              <a:cxnSpLocks/>
            </p:cNvCxnSpPr>
            <p:nvPr/>
          </p:nvCxnSpPr>
          <p:spPr>
            <a:xfrm>
              <a:off x="4611941" y="5375468"/>
              <a:ext cx="312042"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66E137B0-F54F-4846-81E2-00E678FA4B1D}"/>
                </a:ext>
              </a:extLst>
            </p:cNvPr>
            <p:cNvCxnSpPr/>
            <p:nvPr/>
          </p:nvCxnSpPr>
          <p:spPr>
            <a:xfrm flipV="1">
              <a:off x="4923983" y="5259788"/>
              <a:ext cx="101241" cy="11568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F8E737C-C840-4584-9804-C6E30CCC12D5}"/>
                </a:ext>
              </a:extLst>
            </p:cNvPr>
            <p:cNvCxnSpPr>
              <a:cxnSpLocks/>
            </p:cNvCxnSpPr>
            <p:nvPr/>
          </p:nvCxnSpPr>
          <p:spPr>
            <a:xfrm>
              <a:off x="5025224" y="5259787"/>
              <a:ext cx="116513" cy="26245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AD9BF8F-E9F5-4D7E-A451-2BF976BA0E94}"/>
                </a:ext>
              </a:extLst>
            </p:cNvPr>
            <p:cNvCxnSpPr>
              <a:cxnSpLocks/>
            </p:cNvCxnSpPr>
            <p:nvPr/>
          </p:nvCxnSpPr>
          <p:spPr>
            <a:xfrm flipV="1">
              <a:off x="5136242" y="5259788"/>
              <a:ext cx="131497" cy="262452"/>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5E2879F4-17BA-4E91-AFD2-12FB0EFC2BC7}"/>
                </a:ext>
              </a:extLst>
            </p:cNvPr>
            <p:cNvCxnSpPr/>
            <p:nvPr/>
          </p:nvCxnSpPr>
          <p:spPr>
            <a:xfrm>
              <a:off x="5267739" y="5259787"/>
              <a:ext cx="99391" cy="26245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EB50D02-07D2-46CC-B166-5514F286BFC7}"/>
                </a:ext>
              </a:extLst>
            </p:cNvPr>
            <p:cNvCxnSpPr>
              <a:cxnSpLocks/>
            </p:cNvCxnSpPr>
            <p:nvPr/>
          </p:nvCxnSpPr>
          <p:spPr>
            <a:xfrm flipV="1">
              <a:off x="5367130" y="5259786"/>
              <a:ext cx="92217" cy="262455"/>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8AF8B0-0711-45CF-9B43-C449498789FA}"/>
                </a:ext>
              </a:extLst>
            </p:cNvPr>
            <p:cNvCxnSpPr/>
            <p:nvPr/>
          </p:nvCxnSpPr>
          <p:spPr>
            <a:xfrm>
              <a:off x="5539845" y="5391013"/>
              <a:ext cx="268653"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FFCF09F0-917E-4C6B-9ED7-B401F5F17FEB}"/>
                </a:ext>
              </a:extLst>
            </p:cNvPr>
            <p:cNvCxnSpPr>
              <a:cxnSpLocks/>
            </p:cNvCxnSpPr>
            <p:nvPr/>
          </p:nvCxnSpPr>
          <p:spPr>
            <a:xfrm>
              <a:off x="5458721" y="5259785"/>
              <a:ext cx="80711" cy="131228"/>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1F749393-C507-487E-AE54-14319D3D7FA2}"/>
              </a:ext>
            </a:extLst>
          </p:cNvPr>
          <p:cNvGrpSpPr/>
          <p:nvPr/>
        </p:nvGrpSpPr>
        <p:grpSpPr>
          <a:xfrm rot="16200000" flipH="1">
            <a:off x="-15710" y="4356917"/>
            <a:ext cx="1232746" cy="1079376"/>
            <a:chOff x="4059408" y="3866234"/>
            <a:chExt cx="1150545" cy="1007403"/>
          </a:xfrm>
        </p:grpSpPr>
        <p:grpSp>
          <p:nvGrpSpPr>
            <p:cNvPr id="66" name="Group 65">
              <a:extLst>
                <a:ext uri="{FF2B5EF4-FFF2-40B4-BE49-F238E27FC236}">
                  <a16:creationId xmlns:a16="http://schemas.microsoft.com/office/drawing/2014/main" id="{BDA879D0-7607-4179-A250-5D333C798E9F}"/>
                </a:ext>
              </a:extLst>
            </p:cNvPr>
            <p:cNvGrpSpPr/>
            <p:nvPr/>
          </p:nvGrpSpPr>
          <p:grpSpPr>
            <a:xfrm>
              <a:off x="4838369" y="4041648"/>
              <a:ext cx="371584" cy="831989"/>
              <a:chOff x="4838369" y="4041648"/>
              <a:chExt cx="371584" cy="831989"/>
            </a:xfrm>
          </p:grpSpPr>
          <p:cxnSp>
            <p:nvCxnSpPr>
              <p:cNvPr id="68" name="Straight Connector 67">
                <a:extLst>
                  <a:ext uri="{FF2B5EF4-FFF2-40B4-BE49-F238E27FC236}">
                    <a16:creationId xmlns:a16="http://schemas.microsoft.com/office/drawing/2014/main" id="{2E981037-B15D-43ED-BCCA-008E280F95E8}"/>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FF61FD9-C474-4157-B5F5-78BC8236579C}"/>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FCD2278-8B8C-47CF-8A28-B65F9D5E5611}"/>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795D4DFE-8811-416F-842C-50A1BED9ADF3}"/>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67" name="TextBox 66">
              <a:extLst>
                <a:ext uri="{FF2B5EF4-FFF2-40B4-BE49-F238E27FC236}">
                  <a16:creationId xmlns:a16="http://schemas.microsoft.com/office/drawing/2014/main" id="{11AE1381-0E50-4345-8618-964F26980852}"/>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sp>
        <p:nvSpPr>
          <p:cNvPr id="98" name="Cloud 97">
            <a:extLst>
              <a:ext uri="{FF2B5EF4-FFF2-40B4-BE49-F238E27FC236}">
                <a16:creationId xmlns:a16="http://schemas.microsoft.com/office/drawing/2014/main" id="{817517BC-8B80-4AEA-9F97-DA01A056156B}"/>
              </a:ext>
            </a:extLst>
          </p:cNvPr>
          <p:cNvSpPr/>
          <p:nvPr/>
        </p:nvSpPr>
        <p:spPr>
          <a:xfrm>
            <a:off x="6049189" y="1193206"/>
            <a:ext cx="3417554" cy="952851"/>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99" name="Rectangle 98">
            <a:extLst>
              <a:ext uri="{FF2B5EF4-FFF2-40B4-BE49-F238E27FC236}">
                <a16:creationId xmlns:a16="http://schemas.microsoft.com/office/drawing/2014/main" id="{8F1B4FF4-04A0-42F0-956D-182E175BA259}"/>
              </a:ext>
            </a:extLst>
          </p:cNvPr>
          <p:cNvSpPr/>
          <p:nvPr/>
        </p:nvSpPr>
        <p:spPr>
          <a:xfrm>
            <a:off x="6349031" y="1299996"/>
            <a:ext cx="2938626" cy="64633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rPr>
              <a:t>مقاومت الکتریکی</a:t>
            </a:r>
            <a:endParaRPr kumimoji="0" lang="en-US"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endParaRPr>
          </a:p>
        </p:txBody>
      </p:sp>
      <p:grpSp>
        <p:nvGrpSpPr>
          <p:cNvPr id="100" name="Group 99">
            <a:extLst>
              <a:ext uri="{FF2B5EF4-FFF2-40B4-BE49-F238E27FC236}">
                <a16:creationId xmlns:a16="http://schemas.microsoft.com/office/drawing/2014/main" id="{32B83FBA-C34B-468C-AA14-7FD8E455A83F}"/>
              </a:ext>
            </a:extLst>
          </p:cNvPr>
          <p:cNvGrpSpPr/>
          <p:nvPr/>
        </p:nvGrpSpPr>
        <p:grpSpPr>
          <a:xfrm>
            <a:off x="6349031" y="5816786"/>
            <a:ext cx="607599" cy="147238"/>
            <a:chOff x="4611941" y="5259785"/>
            <a:chExt cx="1196557" cy="262456"/>
          </a:xfrm>
        </p:grpSpPr>
        <p:cxnSp>
          <p:nvCxnSpPr>
            <p:cNvPr id="101" name="Straight Connector 100">
              <a:extLst>
                <a:ext uri="{FF2B5EF4-FFF2-40B4-BE49-F238E27FC236}">
                  <a16:creationId xmlns:a16="http://schemas.microsoft.com/office/drawing/2014/main" id="{710BBAB1-ACE1-4A1F-B23C-CA71CCB19C18}"/>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E105D076-1C67-4EA1-BCE4-D5AB5C7C6830}"/>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DA7D2371-6EBE-4CA1-9401-01343A0CA2BA}"/>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267908EE-EAB6-4AA3-AD32-D27756B37FC2}"/>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404F9159-E231-4F82-B093-AC6E3282F926}"/>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1629AF7D-3476-4F5A-A4D7-0C6D9C2FA874}"/>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3B848902-EE1B-4484-A56B-A49B37856DC9}"/>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82A02AD6-E6C7-4CFE-914B-DE864CCFD57E}"/>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a:extLst>
              <a:ext uri="{FF2B5EF4-FFF2-40B4-BE49-F238E27FC236}">
                <a16:creationId xmlns:a16="http://schemas.microsoft.com/office/drawing/2014/main" id="{548CFFE3-506E-4830-BF31-A939EB20E94C}"/>
              </a:ext>
            </a:extLst>
          </p:cNvPr>
          <p:cNvSpPr/>
          <p:nvPr/>
        </p:nvSpPr>
        <p:spPr>
          <a:xfrm>
            <a:off x="2121592" y="5841761"/>
            <a:ext cx="33855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dobe Garamond Pro Bold" panose="02020702060506020403" pitchFamily="18" charset="0"/>
                <a:ea typeface="+mn-ea"/>
                <a:cs typeface="+mn-cs"/>
              </a:rPr>
              <a:t>R</a:t>
            </a:r>
            <a:endParaRPr kumimoji="0" lang="en-US" sz="1800" b="0" i="0" u="none" strike="noStrike" kern="1200" cap="none" spc="0" normalizeH="0" baseline="0" noProof="0" dirty="0">
              <a:ln>
                <a:noFill/>
              </a:ln>
              <a:solidFill>
                <a:srgbClr val="FF0000"/>
              </a:solidFill>
              <a:effectLst/>
              <a:uLnTx/>
              <a:uFillTx/>
              <a:latin typeface="Corbel" panose="020B0503020204020204"/>
              <a:ea typeface="+mn-ea"/>
              <a:cs typeface="+mn-cs"/>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12E4112-CF4D-44E0-ABE9-502009C515F1}"/>
                  </a:ext>
                </a:extLst>
              </p14:cNvPr>
              <p14:cNvContentPartPr/>
              <p14:nvPr/>
            </p14:nvContentPartPr>
            <p14:xfrm>
              <a:off x="2520" y="3471840"/>
              <a:ext cx="3566520" cy="2592360"/>
            </p14:xfrm>
          </p:contentPart>
        </mc:Choice>
        <mc:Fallback xmlns="">
          <p:pic>
            <p:nvPicPr>
              <p:cNvPr id="2" name="Ink 1">
                <a:extLst>
                  <a:ext uri="{FF2B5EF4-FFF2-40B4-BE49-F238E27FC236}">
                    <a16:creationId xmlns:a16="http://schemas.microsoft.com/office/drawing/2014/main" id="{812E4112-CF4D-44E0-ABE9-502009C515F1}"/>
                  </a:ext>
                </a:extLst>
              </p:cNvPr>
              <p:cNvPicPr/>
              <p:nvPr/>
            </p:nvPicPr>
            <p:blipFill>
              <a:blip r:embed="rId3"/>
              <a:stretch>
                <a:fillRect/>
              </a:stretch>
            </p:blipFill>
            <p:spPr>
              <a:xfrm>
                <a:off x="-6840" y="3462480"/>
                <a:ext cx="3585240" cy="2611080"/>
              </a:xfrm>
              <a:prstGeom prst="rect">
                <a:avLst/>
              </a:prstGeom>
            </p:spPr>
          </p:pic>
        </mc:Fallback>
      </mc:AlternateContent>
    </p:spTree>
    <p:extLst>
      <p:ext uri="{BB962C8B-B14F-4D97-AF65-F5344CB8AC3E}">
        <p14:creationId xmlns:p14="http://schemas.microsoft.com/office/powerpoint/2010/main" val="359477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par>
                          <p:cTn id="36" fill="hold">
                            <p:stCondLst>
                              <p:cond delay="4000"/>
                            </p:stCondLst>
                            <p:childTnLst>
                              <p:par>
                                <p:cTn id="37" presetID="6" presetClass="entr" presetSubtype="16" fill="hold"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circle(in)">
                                      <p:cBhvr>
                                        <p:cTn id="39" dur="2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t>مولتی متر</a:t>
            </a:r>
            <a:endParaRPr lang="en-US" dirty="0"/>
          </a:p>
        </p:txBody>
      </p:sp>
      <p:pic>
        <p:nvPicPr>
          <p:cNvPr id="1026" name="Picture 2" descr="https://eshop.eca.ir/18399-large_default/%D9%85%D9%88%D9%84%D8%AA%DB%8C-%D9%85%D8%AA%D8%B1-%D8%AF%DB%8C%D8%AC%DB%8C%D8%AA%D8%A7%D9%84-%D9%85%D8%AF%D9%84-dt-9205a.jpg">
            <a:extLst>
              <a:ext uri="{FF2B5EF4-FFF2-40B4-BE49-F238E27FC236}">
                <a16:creationId xmlns:a16="http://schemas.microsoft.com/office/drawing/2014/main" id="{110C4D3E-578E-4644-92B5-9F1DE37793F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307975" y="2183297"/>
            <a:ext cx="4429125" cy="328198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0">
            <a:extLst>
              <a:ext uri="{FF2B5EF4-FFF2-40B4-BE49-F238E27FC236}">
                <a16:creationId xmlns:a16="http://schemas.microsoft.com/office/drawing/2014/main" id="{1DEB2637-A16D-4356-876D-2A2D476570AB}"/>
              </a:ext>
            </a:extLst>
          </p:cNvPr>
          <p:cNvSpPr>
            <a:spLocks noGrp="1"/>
          </p:cNvSpPr>
          <p:nvPr>
            <p:ph sz="half" idx="2"/>
          </p:nvPr>
        </p:nvSpPr>
        <p:spPr/>
        <p:txBody>
          <a:bodyPr/>
          <a:lstStyle/>
          <a:p>
            <a:pPr>
              <a:buFont typeface="Wingdings" panose="05000000000000000000" pitchFamily="2" charset="2"/>
              <a:buChar char="§"/>
            </a:pPr>
            <a:r>
              <a:rPr lang="fa-IR" dirty="0"/>
              <a:t>دستگاهی به منظور اندازه گیری کمیت‌های الکتریکی نظیر:</a:t>
            </a:r>
          </a:p>
          <a:p>
            <a:pPr lvl="1">
              <a:buFont typeface="Wingdings" panose="05000000000000000000" pitchFamily="2" charset="2"/>
              <a:buChar char="§"/>
            </a:pPr>
            <a:r>
              <a:rPr lang="fa-IR" dirty="0"/>
              <a:t>ولتاژ</a:t>
            </a:r>
          </a:p>
          <a:p>
            <a:pPr lvl="1">
              <a:buFont typeface="Wingdings" panose="05000000000000000000" pitchFamily="2" charset="2"/>
              <a:buChar char="§"/>
            </a:pPr>
            <a:r>
              <a:rPr lang="fa-IR" dirty="0"/>
              <a:t>شدت جریان</a:t>
            </a:r>
          </a:p>
          <a:p>
            <a:pPr lvl="1">
              <a:buFont typeface="Wingdings" panose="05000000000000000000" pitchFamily="2" charset="2"/>
              <a:buChar char="§"/>
            </a:pPr>
            <a:r>
              <a:rPr lang="fa-IR" dirty="0"/>
              <a:t>مقدار مقاومت</a:t>
            </a:r>
          </a:p>
          <a:p>
            <a:pPr lvl="1">
              <a:buFont typeface="Wingdings" panose="05000000000000000000" pitchFamily="2" charset="2"/>
              <a:buChar char="§"/>
            </a:pPr>
            <a:r>
              <a:rPr lang="fa-IR" dirty="0"/>
              <a:t>...</a:t>
            </a:r>
          </a:p>
          <a:p>
            <a:pPr algn="just">
              <a:buFont typeface="Wingdings" panose="05000000000000000000" pitchFamily="2" charset="2"/>
              <a:buChar char="§"/>
            </a:pPr>
            <a:r>
              <a:rPr lang="fa-IR" dirty="0"/>
              <a:t>با استفاده از یک سلکتور (انتخابگر) حالت اندازه گیری را انتخاب می‌کنیم.</a:t>
            </a:r>
          </a:p>
          <a:p>
            <a:pPr>
              <a:buFont typeface="Wingdings" panose="05000000000000000000" pitchFamily="2" charset="2"/>
              <a:buChar char="§"/>
            </a:pPr>
            <a:endParaRPr lang="fa-IR" dirty="0"/>
          </a:p>
          <a:p>
            <a:endParaRPr lang="en-US" dirty="0"/>
          </a:p>
        </p:txBody>
      </p:sp>
    </p:spTree>
    <p:extLst>
      <p:ext uri="{BB962C8B-B14F-4D97-AF65-F5344CB8AC3E}">
        <p14:creationId xmlns:p14="http://schemas.microsoft.com/office/powerpoint/2010/main" val="362748967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C8C27B6A-AED5-4F61-9FE7-FAC7296732BE}"/>
              </a:ext>
            </a:extLst>
          </p:cNvPr>
          <p:cNvSpPr>
            <a:spLocks noGrp="1"/>
          </p:cNvSpPr>
          <p:nvPr>
            <p:ph type="subTitle" idx="1"/>
          </p:nvPr>
        </p:nvSpPr>
        <p:spPr>
          <a:xfrm>
            <a:off x="1709530" y="3869634"/>
            <a:ext cx="8767860" cy="2531166"/>
          </a:xfrm>
        </p:spPr>
        <p:txBody>
          <a:bodyPr>
            <a:normAutofit/>
          </a:bodyPr>
          <a:lstStyle/>
          <a:p>
            <a:r>
              <a:rPr lang="en-US" dirty="0"/>
              <a:t>Basic1</a:t>
            </a:r>
            <a:endParaRPr lang="fa-IR" dirty="0"/>
          </a:p>
          <a:p>
            <a:r>
              <a:rPr lang="fa-IR" dirty="0"/>
              <a:t/>
            </a:r>
            <a:br>
              <a:rPr lang="fa-IR" dirty="0"/>
            </a:br>
            <a:r>
              <a:rPr lang="fa-IR" dirty="0"/>
              <a:t>جلسه </a:t>
            </a:r>
            <a:r>
              <a:rPr lang="fa-IR" dirty="0" smtClean="0"/>
              <a:t>3</a:t>
            </a:r>
            <a:endParaRPr lang="fa-IR" dirty="0"/>
          </a:p>
          <a:p>
            <a:endParaRPr lang="en-US" dirty="0"/>
          </a:p>
        </p:txBody>
      </p:sp>
    </p:spTree>
    <p:extLst>
      <p:ext uri="{BB962C8B-B14F-4D97-AF65-F5344CB8AC3E}">
        <p14:creationId xmlns:p14="http://schemas.microsoft.com/office/powerpoint/2010/main" val="76754872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2BF3320E-6A1C-4D8F-ADA2-114D1C1B1B25}"/>
              </a:ext>
            </a:extLst>
          </p:cNvPr>
          <p:cNvSpPr>
            <a:spLocks noGrp="1"/>
          </p:cNvSpPr>
          <p:nvPr>
            <p:ph idx="1"/>
          </p:nvPr>
        </p:nvSpPr>
        <p:spPr>
          <a:xfrm>
            <a:off x="1672989" y="407234"/>
            <a:ext cx="9273278" cy="1695122"/>
          </a:xfrm>
        </p:spPr>
        <p:txBody>
          <a:bodyPr/>
          <a:lstStyle/>
          <a:p>
            <a:pPr marL="45720" indent="0" algn="ctr">
              <a:buNone/>
            </a:pPr>
            <a:r>
              <a:rPr lang="fa-IR" sz="6600" dirty="0"/>
              <a:t>بردبورد چیست؟!</a:t>
            </a:r>
            <a:endParaRPr lang="en-US" sz="6600"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برد بورد</a:t>
            </a:r>
            <a:endParaRPr lang="en-US" dirty="0"/>
          </a:p>
        </p:txBody>
      </p:sp>
      <p:sp>
        <p:nvSpPr>
          <p:cNvPr id="6" name="Slide Number Placeholder 5">
            <a:extLst>
              <a:ext uri="{FF2B5EF4-FFF2-40B4-BE49-F238E27FC236}">
                <a16:creationId xmlns:a16="http://schemas.microsoft.com/office/drawing/2014/main" id="{C5A04AC9-45E7-433F-B4C8-F214294F7D8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99CB38"/>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2800" b="0" i="0" u="none" strike="noStrike" kern="1200" cap="none" spc="0" normalizeH="0" baseline="0" noProof="0">
              <a:ln>
                <a:noFill/>
              </a:ln>
              <a:solidFill>
                <a:srgbClr val="99CB38"/>
              </a:solidFill>
              <a:effectLst/>
              <a:uLnTx/>
              <a:uFillTx/>
              <a:latin typeface="Corbel" panose="020B0503020204020204"/>
              <a:ea typeface="+mn-ea"/>
              <a:cs typeface="+mn-cs"/>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9065" y="1916527"/>
            <a:ext cx="6101163" cy="4341648"/>
          </a:xfrm>
          <a:prstGeom prst="rect">
            <a:avLst/>
          </a:prstGeom>
        </p:spPr>
      </p:pic>
    </p:spTree>
    <p:extLst>
      <p:ext uri="{BB962C8B-B14F-4D97-AF65-F5344CB8AC3E}">
        <p14:creationId xmlns:p14="http://schemas.microsoft.com/office/powerpoint/2010/main" val="377721605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t>آشنایی با </a:t>
            </a:r>
            <a:r>
              <a:rPr lang="fa-IR" dirty="0" smtClean="0"/>
              <a:t>برد بورد</a:t>
            </a:r>
            <a:endParaRPr lang="en-US" dirty="0"/>
          </a:p>
        </p:txBody>
      </p:sp>
      <p:pic>
        <p:nvPicPr>
          <p:cNvPr id="7" name="Content Placeholder 6">
            <a:extLst>
              <a:ext uri="{FF2B5EF4-FFF2-40B4-BE49-F238E27FC236}">
                <a16:creationId xmlns:a16="http://schemas.microsoft.com/office/drawing/2014/main" id="{C78C4E2A-AD79-47A6-97ED-856EFA0F09DF}"/>
              </a:ext>
            </a:extLst>
          </p:cNvPr>
          <p:cNvPicPr>
            <a:picLocks noGrp="1" noChangeAspect="1"/>
          </p:cNvPicPr>
          <p:nvPr>
            <p:ph sz="half" idx="1"/>
          </p:nvPr>
        </p:nvPicPr>
        <p:blipFill>
          <a:blip r:embed="rId2"/>
          <a:stretch>
            <a:fillRect/>
          </a:stretch>
        </p:blipFill>
        <p:spPr>
          <a:xfrm>
            <a:off x="936988" y="1222411"/>
            <a:ext cx="3333750" cy="3324225"/>
          </a:xfrm>
          <a:prstGeom prst="rect">
            <a:avLst/>
          </a:prstGeom>
        </p:spPr>
      </p:pic>
      <p:sp>
        <p:nvSpPr>
          <p:cNvPr id="6" name="Content Placeholder 5">
            <a:extLst>
              <a:ext uri="{FF2B5EF4-FFF2-40B4-BE49-F238E27FC236}">
                <a16:creationId xmlns:a16="http://schemas.microsoft.com/office/drawing/2014/main" id="{388DEA3E-81BC-4C43-80B8-D0033C39C0CF}"/>
              </a:ext>
            </a:extLst>
          </p:cNvPr>
          <p:cNvSpPr>
            <a:spLocks noGrp="1"/>
          </p:cNvSpPr>
          <p:nvPr>
            <p:ph sz="half" idx="2"/>
          </p:nvPr>
        </p:nvSpPr>
        <p:spPr/>
        <p:txBody>
          <a:bodyPr>
            <a:normAutofit/>
          </a:bodyPr>
          <a:lstStyle/>
          <a:p>
            <a:pPr>
              <a:buFont typeface="Wingdings" panose="05000000000000000000" pitchFamily="2" charset="2"/>
              <a:buChar char="§"/>
            </a:pPr>
            <a:r>
              <a:rPr lang="fa-IR" sz="2800" b="1" dirty="0">
                <a:solidFill>
                  <a:schemeClr val="tx1"/>
                </a:solidFill>
              </a:rPr>
              <a:t>وسیله‌ای برای اتصال موقت مدارهای الکترونیکی</a:t>
            </a:r>
          </a:p>
        </p:txBody>
      </p:sp>
      <p:pic>
        <p:nvPicPr>
          <p:cNvPr id="8" name="Picture 7">
            <a:extLst>
              <a:ext uri="{FF2B5EF4-FFF2-40B4-BE49-F238E27FC236}">
                <a16:creationId xmlns:a16="http://schemas.microsoft.com/office/drawing/2014/main" id="{9310EAC1-DE8E-45EF-9AD8-1C6FF062B944}"/>
              </a:ext>
            </a:extLst>
          </p:cNvPr>
          <p:cNvPicPr>
            <a:picLocks noChangeAspect="1"/>
          </p:cNvPicPr>
          <p:nvPr/>
        </p:nvPicPr>
        <p:blipFill>
          <a:blip r:embed="rId3"/>
          <a:stretch>
            <a:fillRect/>
          </a:stretch>
        </p:blipFill>
        <p:spPr>
          <a:xfrm>
            <a:off x="518559" y="3824931"/>
            <a:ext cx="2590401" cy="2507508"/>
          </a:xfrm>
          <a:prstGeom prst="rect">
            <a:avLst/>
          </a:prstGeom>
        </p:spPr>
      </p:pic>
    </p:spTree>
    <p:extLst>
      <p:ext uri="{BB962C8B-B14F-4D97-AF65-F5344CB8AC3E}">
        <p14:creationId xmlns:p14="http://schemas.microsoft.com/office/powerpoint/2010/main" val="113105024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fa-IR" dirty="0" smtClean="0"/>
              <a:t>نمونه ای از مدار </a:t>
            </a:r>
            <a:r>
              <a:rPr lang="en-US" dirty="0" smtClean="0"/>
              <a:t>LED</a:t>
            </a:r>
            <a:r>
              <a:rPr lang="fa-IR" dirty="0" smtClean="0"/>
              <a:t> روی برد بورد</a:t>
            </a:r>
            <a:endParaRPr lang="en-US" dirty="0"/>
          </a:p>
        </p:txBody>
      </p:sp>
      <p:sp>
        <p:nvSpPr>
          <p:cNvPr id="4" name="Title 3"/>
          <p:cNvSpPr>
            <a:spLocks noGrp="1"/>
          </p:cNvSpPr>
          <p:nvPr>
            <p:ph type="title"/>
          </p:nvPr>
        </p:nvSpPr>
        <p:spPr/>
        <p:txBody>
          <a:bodyPr/>
          <a:lstStyle/>
          <a:p>
            <a:r>
              <a:rPr lang="fa-IR" dirty="0"/>
              <a:t>آشنایی با برد بورد</a:t>
            </a:r>
            <a:endParaRPr lang="en-US" dirty="0"/>
          </a:p>
        </p:txBody>
      </p:sp>
      <p:pic>
        <p:nvPicPr>
          <p:cNvPr id="6" name="Content Placeholder 5"/>
          <p:cNvPicPr>
            <a:picLocks noGrp="1" noChangeAspect="1"/>
          </p:cNvPicPr>
          <p:nvPr>
            <p:ph idx="14"/>
          </p:nvPr>
        </p:nvPicPr>
        <p:blipFill>
          <a:blip r:embed="rId2">
            <a:extLst>
              <a:ext uri="{28A0092B-C50C-407E-A947-70E740481C1C}">
                <a14:useLocalDpi xmlns:a14="http://schemas.microsoft.com/office/drawing/2010/main" val="0"/>
              </a:ext>
            </a:extLst>
          </a:blip>
          <a:stretch>
            <a:fillRect/>
          </a:stretch>
        </p:blipFill>
        <p:spPr>
          <a:xfrm>
            <a:off x="906087" y="2200558"/>
            <a:ext cx="4048822" cy="3750236"/>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846" y="2553298"/>
            <a:ext cx="5412899" cy="3044756"/>
          </a:xfrm>
          <a:prstGeom prst="rect">
            <a:avLst/>
          </a:prstGeom>
        </p:spPr>
      </p:pic>
    </p:spTree>
    <p:extLst>
      <p:ext uri="{BB962C8B-B14F-4D97-AF65-F5344CB8AC3E}">
        <p14:creationId xmlns:p14="http://schemas.microsoft.com/office/powerpoint/2010/main" val="64157523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سیم سوزنی	</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75523" y="1329464"/>
            <a:ext cx="4805872" cy="4805872"/>
          </a:xfrm>
          <a:ln>
            <a:noFill/>
          </a:ln>
        </p:spPr>
      </p:pic>
      <p:sp>
        <p:nvSpPr>
          <p:cNvPr id="4" name="Slide Number Placeholder 3"/>
          <p:cNvSpPr>
            <a:spLocks noGrp="1"/>
          </p:cNvSpPr>
          <p:nvPr>
            <p:ph type="sldNum" sz="quarter" idx="12"/>
          </p:nvPr>
        </p:nvSpPr>
        <p:spPr/>
        <p:txBody>
          <a:bodyPr/>
          <a:lstStyle/>
          <a:p>
            <a:fld id="{C195089F-ECF6-4F55-87B0-7508D710421D}" type="slidenum">
              <a:rPr lang="en-US" smtClean="0"/>
              <a:t>97</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0098" y="1329464"/>
            <a:ext cx="4265281" cy="5111430"/>
          </a:xfrm>
          <a:prstGeom prst="rect">
            <a:avLst/>
          </a:prstGeom>
        </p:spPr>
      </p:pic>
    </p:spTree>
    <p:extLst>
      <p:ext uri="{BB962C8B-B14F-4D97-AF65-F5344CB8AC3E}">
        <p14:creationId xmlns:p14="http://schemas.microsoft.com/office/powerpoint/2010/main" val="283169896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a:xfrm>
            <a:off x="659218" y="477672"/>
            <a:ext cx="9470942" cy="941033"/>
          </a:xfrm>
        </p:spPr>
        <p:txBody>
          <a:bodyPr>
            <a:normAutofit fontScale="90000"/>
          </a:bodyPr>
          <a:lstStyle/>
          <a:p>
            <a:r>
              <a:rPr lang="fa-IR" sz="4400" dirty="0"/>
              <a:t>اتصالات</a:t>
            </a:r>
            <a:r>
              <a:rPr lang="fa-IR" dirty="0"/>
              <a:t> </a:t>
            </a:r>
            <a:r>
              <a:rPr lang="en-US" dirty="0"/>
              <a:t/>
            </a:r>
            <a:br>
              <a:rPr lang="en-US" dirty="0"/>
            </a:br>
            <a:endParaRPr lang="en-US" dirty="0"/>
          </a:p>
        </p:txBody>
      </p:sp>
      <p:sp>
        <p:nvSpPr>
          <p:cNvPr id="6" name="Slide Number Placeholder 5">
            <a:extLst>
              <a:ext uri="{FF2B5EF4-FFF2-40B4-BE49-F238E27FC236}">
                <a16:creationId xmlns:a16="http://schemas.microsoft.com/office/drawing/2014/main" id="{C5A04AC9-45E7-433F-B4C8-F214294F7D8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99CB38"/>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2800" b="0" i="0" u="none" strike="noStrike" kern="1200" cap="none" spc="0" normalizeH="0" baseline="0" noProof="0">
              <a:ln>
                <a:noFill/>
              </a:ln>
              <a:solidFill>
                <a:srgbClr val="99CB38"/>
              </a:solidFill>
              <a:effectLst/>
              <a:uLnTx/>
              <a:uFillTx/>
              <a:latin typeface="Corbel" panose="020B0503020204020204"/>
              <a:ea typeface="+mn-ea"/>
              <a:cs typeface="+mn-cs"/>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7949" y="1418705"/>
            <a:ext cx="6395229" cy="4214197"/>
          </a:xfrm>
          <a:prstGeom prst="rect">
            <a:avLst/>
          </a:prstGeom>
        </p:spPr>
      </p:pic>
    </p:spTree>
    <p:extLst>
      <p:ext uri="{BB962C8B-B14F-4D97-AF65-F5344CB8AC3E}">
        <p14:creationId xmlns:p14="http://schemas.microsoft.com/office/powerpoint/2010/main" val="8276528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t>آشنایی با بردبورد</a:t>
            </a:r>
            <a:endParaRPr lang="en-US" dirty="0"/>
          </a:p>
        </p:txBody>
      </p:sp>
      <p:pic>
        <p:nvPicPr>
          <p:cNvPr id="13" name="Content Placeholder 12">
            <a:extLst>
              <a:ext uri="{FF2B5EF4-FFF2-40B4-BE49-F238E27FC236}">
                <a16:creationId xmlns:a16="http://schemas.microsoft.com/office/drawing/2014/main" id="{C3995C17-00F5-4098-9B81-C24A82585600}"/>
              </a:ext>
            </a:extLst>
          </p:cNvPr>
          <p:cNvPicPr>
            <a:picLocks noGrp="1" noChangeAspect="1"/>
          </p:cNvPicPr>
          <p:nvPr>
            <p:ph sz="half" idx="1"/>
          </p:nvPr>
        </p:nvPicPr>
        <p:blipFill>
          <a:blip r:embed="rId2"/>
          <a:stretch>
            <a:fillRect/>
          </a:stretch>
        </p:blipFill>
        <p:spPr>
          <a:xfrm>
            <a:off x="307975" y="2559974"/>
            <a:ext cx="4429125" cy="2528627"/>
          </a:xfrm>
          <a:prstGeom prst="rect">
            <a:avLst/>
          </a:prstGeom>
        </p:spPr>
      </p:pic>
      <p:sp>
        <p:nvSpPr>
          <p:cNvPr id="6" name="Content Placeholder 5">
            <a:extLst>
              <a:ext uri="{FF2B5EF4-FFF2-40B4-BE49-F238E27FC236}">
                <a16:creationId xmlns:a16="http://schemas.microsoft.com/office/drawing/2014/main" id="{388DEA3E-81BC-4C43-80B8-D0033C39C0CF}"/>
              </a:ext>
            </a:extLst>
          </p:cNvPr>
          <p:cNvSpPr>
            <a:spLocks noGrp="1"/>
          </p:cNvSpPr>
          <p:nvPr>
            <p:ph sz="half" idx="2"/>
          </p:nvPr>
        </p:nvSpPr>
        <p:spPr/>
        <p:txBody>
          <a:bodyPr>
            <a:normAutofit/>
          </a:bodyPr>
          <a:lstStyle/>
          <a:p>
            <a:pPr>
              <a:buFont typeface="Wingdings" panose="05000000000000000000" pitchFamily="2" charset="2"/>
              <a:buChar char="§"/>
            </a:pPr>
            <a:r>
              <a:rPr lang="fa-IR" sz="2800" b="1" dirty="0">
                <a:solidFill>
                  <a:schemeClr val="tx1"/>
                </a:solidFill>
              </a:rPr>
              <a:t>وسیله‌ای برای اتصال موقت مدارهای الکترونیکی</a:t>
            </a:r>
          </a:p>
        </p:txBody>
      </p:sp>
    </p:spTree>
    <p:extLst>
      <p:ext uri="{BB962C8B-B14F-4D97-AF65-F5344CB8AC3E}">
        <p14:creationId xmlns:p14="http://schemas.microsoft.com/office/powerpoint/2010/main" val="1894300583"/>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1">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Presentation9" id="{E70C8CEE-FF13-49EE-A0B5-2609AC316374}" vid="{5A654A2D-1602-4E2D-801A-A189F53D9B59}"/>
    </a:ext>
  </a:extLst>
</a:theme>
</file>

<file path=ppt/theme/theme2.xml><?xml version="1.0" encoding="utf-8"?>
<a:theme xmlns:a="http://schemas.openxmlformats.org/drawingml/2006/main" name="1_Theme1">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Presentation11" id="{282B56A8-6FBA-4EA2-9CCC-4F39D5B1E89E}" vid="{9C0725DF-B9F0-475D-A3ED-8D13F057FFCB}"/>
    </a:ext>
  </a:extLst>
</a:theme>
</file>

<file path=ppt/theme/theme3.xml><?xml version="1.0" encoding="utf-8"?>
<a:theme xmlns:a="http://schemas.openxmlformats.org/drawingml/2006/main" name="2_Theme1">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Presentation9" id="{E70C8CEE-FF13-49EE-A0B5-2609AC316374}" vid="{5A654A2D-1602-4E2D-801A-A189F53D9B59}"/>
    </a:ext>
  </a:extLst>
</a:theme>
</file>

<file path=ppt/theme/theme4.xml><?xml version="1.0" encoding="utf-8"?>
<a:theme xmlns:a="http://schemas.openxmlformats.org/drawingml/2006/main" name="3_Theme1">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Presentation11" id="{282B56A8-6FBA-4EA2-9CCC-4F39D5B1E89E}" vid="{9C0725DF-B9F0-475D-A3ED-8D13F057FFC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2813</TotalTime>
  <Words>5189</Words>
  <Application>Microsoft Office PowerPoint</Application>
  <PresentationFormat>Widescreen</PresentationFormat>
  <Paragraphs>1051</Paragraphs>
  <Slides>193</Slides>
  <Notes>1</Notes>
  <HiddenSlides>0</HiddenSlides>
  <MMClips>0</MMClips>
  <ScaleCrop>false</ScaleCrop>
  <HeadingPairs>
    <vt:vector size="8" baseType="variant">
      <vt:variant>
        <vt:lpstr>Fonts Used</vt:lpstr>
      </vt:variant>
      <vt:variant>
        <vt:i4>21</vt:i4>
      </vt:variant>
      <vt:variant>
        <vt:lpstr>Theme</vt:lpstr>
      </vt:variant>
      <vt:variant>
        <vt:i4>4</vt:i4>
      </vt:variant>
      <vt:variant>
        <vt:lpstr>Embedded OLE Servers</vt:lpstr>
      </vt:variant>
      <vt:variant>
        <vt:i4>1</vt:i4>
      </vt:variant>
      <vt:variant>
        <vt:lpstr>Slide Titles</vt:lpstr>
      </vt:variant>
      <vt:variant>
        <vt:i4>193</vt:i4>
      </vt:variant>
    </vt:vector>
  </HeadingPairs>
  <TitlesOfParts>
    <vt:vector size="219" baseType="lpstr">
      <vt:lpstr>Adobe Gothic Std B</vt:lpstr>
      <vt:lpstr>0 Nazanin</vt:lpstr>
      <vt:lpstr>Adobe Caslon Pro</vt:lpstr>
      <vt:lpstr>Adobe Caslon Pro Bold</vt:lpstr>
      <vt:lpstr>Adobe Garamond Pro Bold</vt:lpstr>
      <vt:lpstr>Arial</vt:lpstr>
      <vt:lpstr>Arial Black</vt:lpstr>
      <vt:lpstr>B Koodak</vt:lpstr>
      <vt:lpstr>B Mahsa</vt:lpstr>
      <vt:lpstr>B Nazanin</vt:lpstr>
      <vt:lpstr>B Titr</vt:lpstr>
      <vt:lpstr>Calibri</vt:lpstr>
      <vt:lpstr>Cambria Math</vt:lpstr>
      <vt:lpstr>Corbel</vt:lpstr>
      <vt:lpstr>droidnaskh</vt:lpstr>
      <vt:lpstr>inherit</vt:lpstr>
      <vt:lpstr>IranSans</vt:lpstr>
      <vt:lpstr>IranSans</vt:lpstr>
      <vt:lpstr>Nirmala UI Semilight</vt:lpstr>
      <vt:lpstr>Tahoma</vt:lpstr>
      <vt:lpstr>Wingdings</vt:lpstr>
      <vt:lpstr>Theme1</vt:lpstr>
      <vt:lpstr>1_Theme1</vt:lpstr>
      <vt:lpstr>2_Theme1</vt:lpstr>
      <vt:lpstr>3_Theme1</vt:lpstr>
      <vt:lpstr>Equation</vt:lpstr>
      <vt:lpstr>PowerPoint Presentation</vt:lpstr>
      <vt:lpstr>آشنایی با رباتیک</vt:lpstr>
      <vt:lpstr>آشنایی با رباتیک</vt:lpstr>
      <vt:lpstr>آشنایی با رباتیک</vt:lpstr>
      <vt:lpstr>آشنایی با رباتیک</vt:lpstr>
      <vt:lpstr>آشنایی با رباتیک</vt:lpstr>
      <vt:lpstr>آشنایی با رباتیک</vt:lpstr>
      <vt:lpstr>آشنایی با رباتیک</vt:lpstr>
      <vt:lpstr>آشنایی با رباتیک</vt:lpstr>
      <vt:lpstr>آشنایی با رباتیک</vt:lpstr>
      <vt:lpstr>آشنایی با رباتیک</vt:lpstr>
      <vt:lpstr>آشنایی با رباتیک</vt:lpstr>
      <vt:lpstr>آشنایی با رباتیک</vt:lpstr>
      <vt:lpstr>آشنایی با رباتیک</vt:lpstr>
      <vt:lpstr>آشنایی با رباتیک</vt:lpstr>
      <vt:lpstr>آشنایی با رباتیک</vt:lpstr>
      <vt:lpstr>آشنایی با رباتیک</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PowerPoint Presentation</vt:lpstr>
      <vt:lpstr>مفاهیم اصلی در برق</vt:lpstr>
      <vt:lpstr>مفاهیم اصلی در برق</vt:lpstr>
      <vt:lpstr>مفاهیم اصلی در برق</vt:lpstr>
      <vt:lpstr>مفاهیم اصلی در برق</vt:lpstr>
      <vt:lpstr>مفاهیم اصلی در برق</vt:lpstr>
      <vt:lpstr>مفاهیم اصلی در برق</vt:lpstr>
      <vt:lpstr>مفاهیم اصلی در برق</vt:lpstr>
      <vt:lpstr>مفاهیم اصلی در برق</vt:lpstr>
      <vt:lpstr>مفاهیم اصلی در برق</vt:lpstr>
      <vt:lpstr>مفاهیم اصلی در برق</vt:lpstr>
      <vt:lpstr>مفاهیم اصلی در برق</vt:lpstr>
      <vt:lpstr>مفاهیم اصلی در برق</vt:lpstr>
      <vt:lpstr>مفاهیم اصلی در برق</vt:lpstr>
      <vt:lpstr>مفاهیم اصلی در برق</vt:lpstr>
      <vt:lpstr>مفاهیم اصلی در برق</vt:lpstr>
      <vt:lpstr>مفاهیم اصلی در برق</vt:lpstr>
      <vt:lpstr>مفاهیم اصلی در برق</vt:lpstr>
      <vt:lpstr>مولتی متر</vt:lpstr>
      <vt:lpstr>PowerPoint Presentation</vt:lpstr>
      <vt:lpstr>آشنایی با برد بورد</vt:lpstr>
      <vt:lpstr>آشنایی با برد بورد</vt:lpstr>
      <vt:lpstr>آشنایی با برد بورد</vt:lpstr>
      <vt:lpstr>سیم سوزنی </vt:lpstr>
      <vt:lpstr>اتصالات  </vt:lpstr>
      <vt:lpstr>آشنایی با بردبورد</vt:lpstr>
      <vt:lpstr>LED</vt:lpstr>
      <vt:lpstr>LED</vt:lpstr>
      <vt:lpstr>مقاومت</vt:lpstr>
      <vt:lpstr>مقاومت</vt:lpstr>
      <vt:lpstr>مقاومت</vt:lpstr>
      <vt:lpstr>مقاومت</vt:lpstr>
      <vt:lpstr>مقاومت</vt:lpstr>
      <vt:lpstr>مقاومت</vt:lpstr>
      <vt:lpstr>مقاومت</vt:lpstr>
      <vt:lpstr>مقاومت</vt:lpstr>
      <vt:lpstr>مقاومت</vt:lpstr>
      <vt:lpstr>مقاومت</vt:lpstr>
      <vt:lpstr>شماتیک مدار LED</vt:lpstr>
      <vt:lpstr>شماتیک مدار LED</vt:lpstr>
      <vt:lpstr>شماتیک مدار LED</vt:lpstr>
      <vt:lpstr>V = R x I</vt:lpstr>
      <vt:lpstr>V = R x I</vt:lpstr>
      <vt:lpstr>V = R x I</vt:lpstr>
      <vt:lpstr>V = R x I</vt:lpstr>
      <vt:lpstr>V = R x I</vt:lpstr>
      <vt:lpstr>سری کردن مقاومت ها</vt:lpstr>
      <vt:lpstr>موازی کردن مقاومت ها</vt:lpstr>
      <vt:lpstr>PowerPoint Presentation</vt:lpstr>
      <vt:lpstr>انواع مقاومت</vt:lpstr>
      <vt:lpstr>انواع مقاومت</vt:lpstr>
      <vt:lpstr>انواع مقاومت</vt:lpstr>
      <vt:lpstr>انواع مقاومت</vt:lpstr>
      <vt:lpstr>انواع مقاومت</vt:lpstr>
      <vt:lpstr>انواع مقاومت</vt:lpstr>
      <vt:lpstr>انواع مقاومت</vt:lpstr>
      <vt:lpstr>انواع دیود</vt:lpstr>
      <vt:lpstr>انواع دیود</vt:lpstr>
      <vt:lpstr>انواع دیود</vt:lpstr>
      <vt:lpstr>انواع دیود</vt:lpstr>
      <vt:lpstr>انواع دیود</vt:lpstr>
      <vt:lpstr>انواع دیود</vt:lpstr>
      <vt:lpstr>انواع دیود</vt:lpstr>
      <vt:lpstr>انواع دیود</vt:lpstr>
      <vt:lpstr>مدار تست ولوم و پتانسیومتر</vt:lpstr>
      <vt:lpstr>مدار تست ولوم و پتانسیومتر</vt:lpstr>
      <vt:lpstr>مدار تست LDR</vt:lpstr>
      <vt:lpstr>مدار تست LDR</vt:lpstr>
      <vt:lpstr>PowerPoint Presentation</vt:lpstr>
      <vt:lpstr>رگولاتور </vt:lpstr>
      <vt:lpstr>مزایای رگولاتورها: </vt:lpstr>
      <vt:lpstr>معرفی رگولاتور های سری 78: </vt:lpstr>
      <vt:lpstr>7805 regulator</vt:lpstr>
      <vt:lpstr>7805 regulator</vt:lpstr>
      <vt:lpstr>مولتی متر</vt:lpstr>
      <vt:lpstr>ترانزیستور</vt:lpstr>
      <vt:lpstr>ترانزیستور</vt:lpstr>
      <vt:lpstr>ترانزیستور</vt:lpstr>
      <vt:lpstr>ترانزیستور</vt:lpstr>
      <vt:lpstr>ترانزیستور به عنوان سوییچ</vt:lpstr>
      <vt:lpstr>PowerPoint Presentation</vt:lpstr>
      <vt:lpstr>موتور های DC :</vt:lpstr>
      <vt:lpstr>درایور موتور چیست؟</vt:lpstr>
      <vt:lpstr>پل H  یا H bridge  چیست؟</vt:lpstr>
      <vt:lpstr>پل H  یا H bridge  چیست؟</vt:lpstr>
      <vt:lpstr>قطعات مورد نیاز:</vt:lpstr>
      <vt:lpstr>مدار</vt:lpstr>
      <vt:lpstr>معرفی و کاربرد پل H:</vt:lpstr>
      <vt:lpstr>PowerPoint Presentation</vt:lpstr>
      <vt:lpstr>خازن</vt:lpstr>
      <vt:lpstr>شارژ کردن خازن</vt:lpstr>
      <vt:lpstr>خازن</vt:lpstr>
      <vt:lpstr>مدار چشمک زن</vt:lpstr>
      <vt:lpstr>مدار چشمک زن</vt:lpstr>
      <vt:lpstr>PowerPoint Presentation</vt:lpstr>
      <vt:lpstr>LM555  TIMER</vt:lpstr>
      <vt:lpstr>LM555  TIMER</vt:lpstr>
      <vt:lpstr>LM555  TIMER</vt:lpstr>
      <vt:lpstr>LM555  TIMER</vt:lpstr>
      <vt:lpstr>LM555  TIMER</vt:lpstr>
      <vt:lpstr>PowerPoint Presentation</vt:lpstr>
      <vt:lpstr>فتوسل</vt:lpstr>
      <vt:lpstr>فتوسل</vt:lpstr>
      <vt:lpstr> دریافت خروجی از فتوسل</vt:lpstr>
      <vt:lpstr> فتوسل و ترانزیستور</vt:lpstr>
      <vt:lpstr> فتوسل و ترانزیستور</vt:lpstr>
      <vt:lpstr>PowerPoint Presentation</vt:lpstr>
      <vt:lpstr>RGB LED</vt:lpstr>
      <vt:lpstr>کاتد مشترک</vt:lpstr>
      <vt:lpstr>کاتد مشترک</vt:lpstr>
      <vt:lpstr>کاتد مشترک</vt:lpstr>
      <vt:lpstr>آند مشترک</vt:lpstr>
      <vt:lpstr>PowerPoint Presentation</vt:lpstr>
      <vt:lpstr>مدار H bridge با استفاده از ترانزیستور</vt:lpstr>
      <vt:lpstr>مدار H bridge با استفاده از ترانزیستور</vt:lpstr>
      <vt:lpstr>مدار H bridge با استفاده از ترانزیستور</vt:lpstr>
      <vt:lpstr>مدار H bridge با استفاده از ترانزیستور</vt:lpstr>
      <vt:lpstr>مدار H bridge با استفاده از ترانزیستور</vt:lpstr>
      <vt:lpstr>مدار H bridge با استفاده از ترانزیستور</vt:lpstr>
      <vt:lpstr>مدار H bridge با استفاده از ترانزیستور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sajedeh nasiri</dc:creator>
  <cp:lastModifiedBy>Mohsen Nasiri</cp:lastModifiedBy>
  <cp:revision>70</cp:revision>
  <dcterms:created xsi:type="dcterms:W3CDTF">2021-06-07T09:10:51Z</dcterms:created>
  <dcterms:modified xsi:type="dcterms:W3CDTF">2021-07-14T05:56:42Z</dcterms:modified>
</cp:coreProperties>
</file>